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83" r:id="rId3"/>
    <p:sldId id="261" r:id="rId4"/>
    <p:sldId id="258" r:id="rId5"/>
    <p:sldId id="262" r:id="rId6"/>
    <p:sldId id="263" r:id="rId7"/>
    <p:sldId id="264" r:id="rId8"/>
    <p:sldId id="265" r:id="rId9"/>
    <p:sldId id="266" r:id="rId10"/>
    <p:sldId id="287" r:id="rId11"/>
    <p:sldId id="270" r:id="rId12"/>
    <p:sldId id="267" r:id="rId13"/>
    <p:sldId id="290" r:id="rId14"/>
    <p:sldId id="268" r:id="rId15"/>
    <p:sldId id="274" r:id="rId16"/>
    <p:sldId id="272" r:id="rId17"/>
    <p:sldId id="275" r:id="rId18"/>
    <p:sldId id="273" r:id="rId19"/>
    <p:sldId id="269" r:id="rId20"/>
    <p:sldId id="271" r:id="rId21"/>
    <p:sldId id="286" r:id="rId22"/>
    <p:sldId id="276" r:id="rId23"/>
    <p:sldId id="280" r:id="rId24"/>
    <p:sldId id="285" r:id="rId25"/>
    <p:sldId id="288" r:id="rId26"/>
    <p:sldId id="278" r:id="rId27"/>
    <p:sldId id="277" r:id="rId28"/>
    <p:sldId id="279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FC8B7"/>
    <a:srgbClr val="13B7B9"/>
    <a:srgbClr val="005289"/>
    <a:srgbClr val="FFFFFF"/>
    <a:srgbClr val="393939"/>
    <a:srgbClr val="04396C"/>
    <a:srgbClr val="1E3252"/>
    <a:srgbClr val="6497B1"/>
    <a:srgbClr val="AEAFA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2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ebDownLoad\Report.xls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/>
              <a:t>교통사고 발생 추세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사고건수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Sheet1!$C$3:$L$3</c:f>
              <c:strCache>
                <c:ptCount val="10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  <c:pt idx="8">
                  <c:v>2018</c:v>
                </c:pt>
                <c:pt idx="9">
                  <c:v>2019</c:v>
                </c:pt>
              </c:strCache>
            </c:strRef>
          </c:cat>
          <c:val>
            <c:numRef>
              <c:f>Sheet1!$C$4:$L$4</c:f>
              <c:numCache>
                <c:formatCode>#,##0</c:formatCode>
                <c:ptCount val="10"/>
                <c:pt idx="0">
                  <c:v>226878</c:v>
                </c:pt>
                <c:pt idx="1">
                  <c:v>221711</c:v>
                </c:pt>
                <c:pt idx="2">
                  <c:v>223656</c:v>
                </c:pt>
                <c:pt idx="3">
                  <c:v>215354</c:v>
                </c:pt>
                <c:pt idx="4">
                  <c:v>223552</c:v>
                </c:pt>
                <c:pt idx="5">
                  <c:v>232035</c:v>
                </c:pt>
                <c:pt idx="6">
                  <c:v>220917</c:v>
                </c:pt>
                <c:pt idx="7">
                  <c:v>216335</c:v>
                </c:pt>
                <c:pt idx="8">
                  <c:v>217148</c:v>
                </c:pt>
                <c:pt idx="9">
                  <c:v>229600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AEC-452D-B4DD-BBE5B55DE2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0799200"/>
        <c:axId val="126591824"/>
      </c:lineChart>
      <c:lineChart>
        <c:grouping val="standard"/>
        <c:varyColors val="0"/>
        <c:ser>
          <c:idx val="1"/>
          <c:order val="1"/>
          <c:tx>
            <c:v>사망자수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Sheet1!$C$9:$L$9</c:f>
              <c:numCache>
                <c:formatCode>#,##0</c:formatCode>
                <c:ptCount val="10"/>
                <c:pt idx="0">
                  <c:v>5505</c:v>
                </c:pt>
                <c:pt idx="1">
                  <c:v>5229</c:v>
                </c:pt>
                <c:pt idx="2">
                  <c:v>5392</c:v>
                </c:pt>
                <c:pt idx="3">
                  <c:v>5092</c:v>
                </c:pt>
                <c:pt idx="4">
                  <c:v>4762</c:v>
                </c:pt>
                <c:pt idx="5">
                  <c:v>4621</c:v>
                </c:pt>
                <c:pt idx="6">
                  <c:v>4292</c:v>
                </c:pt>
                <c:pt idx="7">
                  <c:v>4185</c:v>
                </c:pt>
                <c:pt idx="8">
                  <c:v>3781</c:v>
                </c:pt>
                <c:pt idx="9">
                  <c:v>3349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AEC-452D-B4DD-BBE5B55DE2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0826000"/>
        <c:axId val="126594320"/>
      </c:lineChart>
      <c:catAx>
        <c:axId val="20079920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26591824"/>
        <c:crosses val="autoZero"/>
        <c:auto val="1"/>
        <c:lblAlgn val="ctr"/>
        <c:lblOffset val="100"/>
        <c:noMultiLvlLbl val="0"/>
      </c:catAx>
      <c:valAx>
        <c:axId val="126591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사고건수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0799200"/>
        <c:crosses val="autoZero"/>
        <c:crossBetween val="between"/>
      </c:valAx>
      <c:valAx>
        <c:axId val="12659432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/>
                  <a:t>사망자수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0826000"/>
        <c:crosses val="max"/>
        <c:crossBetween val="between"/>
      </c:valAx>
      <c:catAx>
        <c:axId val="200826000"/>
        <c:scaling>
          <c:orientation val="minMax"/>
        </c:scaling>
        <c:delete val="1"/>
        <c:axPos val="b"/>
        <c:majorTickMark val="out"/>
        <c:minorTickMark val="none"/>
        <c:tickLblPos val="nextTo"/>
        <c:crossAx val="1265943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2500000000000001E-2"/>
          <c:y val="6.6397085942639003E-2"/>
          <c:w val="0.96458333333333335"/>
          <c:h val="0.86720582811472202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27696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2692-4386-942C-81AAE66C0351}"/>
              </c:ext>
            </c:extLst>
          </c:dPt>
          <c:dPt>
            <c:idx val="1"/>
            <c:invertIfNegative val="0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3-2692-4386-942C-81AAE66C0351}"/>
              </c:ext>
            </c:extLst>
          </c:dPt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92-4386-942C-81AAE66C035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692-4386-942C-81AAE66C03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100"/>
        <c:axId val="217805568"/>
        <c:axId val="217807488"/>
      </c:barChart>
      <c:catAx>
        <c:axId val="217805568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217807488"/>
        <c:crosses val="autoZero"/>
        <c:auto val="1"/>
        <c:lblAlgn val="ctr"/>
        <c:lblOffset val="100"/>
        <c:noMultiLvlLbl val="0"/>
      </c:catAx>
      <c:valAx>
        <c:axId val="217807488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80556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AC00-476E-93AE-FC28355950B7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00-476E-93AE-FC28355950B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C00-476E-93AE-FC28355950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C000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8679-4B40-93D9-633FAD576528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79-4B40-93D9-633FAD57652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679-4B40-93D9-633FAD5765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C5-4045-BCC7-46D364E2079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C5-4045-BCC7-46D364E2079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2C5-4045-BCC7-46D364E207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714869480"/>
        <c:axId val="714874072"/>
      </c:barChart>
      <c:catAx>
        <c:axId val="71486948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74072"/>
        <c:crosses val="autoZero"/>
        <c:auto val="1"/>
        <c:lblAlgn val="ctr"/>
        <c:lblOffset val="100"/>
        <c:noMultiLvlLbl val="0"/>
      </c:catAx>
      <c:valAx>
        <c:axId val="714874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69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jpeg>
</file>

<file path=ppt/media/image12.jpeg>
</file>

<file path=ppt/media/image13.jpe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2020-09-17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2473854" y="2307540"/>
            <a:ext cx="72442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300" dirty="0">
                <a:solidFill>
                  <a:schemeClr val="bg1"/>
                </a:solidFill>
              </a:rPr>
              <a:t>자동차 센서 데이터를 위한 </a:t>
            </a:r>
            <a:endParaRPr lang="en-US" altLang="ko-KR" sz="4800" spc="-300" dirty="0">
              <a:solidFill>
                <a:schemeClr val="bg1"/>
              </a:solidFill>
            </a:endParaRPr>
          </a:p>
          <a:p>
            <a:pPr algn="ctr"/>
            <a:r>
              <a:rPr lang="en-US" altLang="ko-KR" sz="4800" spc="-300" dirty="0">
                <a:solidFill>
                  <a:schemeClr val="bg1"/>
                </a:solidFill>
              </a:rPr>
              <a:t>Sim2Real </a:t>
            </a:r>
            <a:r>
              <a:rPr lang="ko-KR" altLang="en-US" sz="4800" spc="-300" dirty="0">
                <a:solidFill>
                  <a:schemeClr val="bg1"/>
                </a:solidFill>
              </a:rPr>
              <a:t>기술 구현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579EC9-5759-4D72-9456-D207CF1DDEEF}"/>
              </a:ext>
            </a:extLst>
          </p:cNvPr>
          <p:cNvSpPr txBox="1"/>
          <p:nvPr/>
        </p:nvSpPr>
        <p:spPr>
          <a:xfrm>
            <a:off x="4418300" y="4346555"/>
            <a:ext cx="3355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38</a:t>
            </a:r>
            <a:r>
              <a:rPr lang="ko-KR" altLang="en-US" sz="2000" dirty="0">
                <a:solidFill>
                  <a:schemeClr val="bg1"/>
                </a:solidFill>
              </a:rPr>
              <a:t>조 </a:t>
            </a:r>
            <a:r>
              <a:rPr lang="en-US" altLang="ko-KR" sz="2000" dirty="0">
                <a:solidFill>
                  <a:schemeClr val="bg1"/>
                </a:solidFill>
              </a:rPr>
              <a:t>– </a:t>
            </a:r>
            <a:r>
              <a:rPr lang="ko-KR" altLang="en-US" sz="2000" dirty="0">
                <a:solidFill>
                  <a:schemeClr val="bg1"/>
                </a:solidFill>
              </a:rPr>
              <a:t>여기에 팀 이름 입력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22278D-6021-420A-8428-878080CC967A}"/>
              </a:ext>
            </a:extLst>
          </p:cNvPr>
          <p:cNvSpPr txBox="1"/>
          <p:nvPr/>
        </p:nvSpPr>
        <p:spPr>
          <a:xfrm>
            <a:off x="172720" y="142240"/>
            <a:ext cx="2380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2020</a:t>
            </a:r>
            <a:r>
              <a:rPr lang="ko-KR" altLang="en-US" sz="1200" dirty="0">
                <a:solidFill>
                  <a:schemeClr val="bg1"/>
                </a:solidFill>
              </a:rPr>
              <a:t>년도 상반기 졸업과제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1EE83D-2C59-48E5-9FC0-24BFC51F2D2E}"/>
              </a:ext>
            </a:extLst>
          </p:cNvPr>
          <p:cNvSpPr txBox="1"/>
          <p:nvPr/>
        </p:nvSpPr>
        <p:spPr>
          <a:xfrm>
            <a:off x="5022631" y="5019813"/>
            <a:ext cx="21467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2015XXXXX – </a:t>
            </a:r>
            <a:r>
              <a:rPr lang="ko-KR" altLang="en-US" sz="1600" dirty="0" err="1">
                <a:solidFill>
                  <a:schemeClr val="bg1"/>
                </a:solidFill>
              </a:rPr>
              <a:t>정희석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2015XXXXX – </a:t>
            </a:r>
            <a:r>
              <a:rPr lang="ko-KR" altLang="en-US" sz="1600" dirty="0">
                <a:solidFill>
                  <a:schemeClr val="bg1"/>
                </a:solidFill>
              </a:rPr>
              <a:t>이석준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201524473 – </a:t>
            </a:r>
            <a:r>
              <a:rPr lang="ko-KR" altLang="en-US" sz="1600" dirty="0">
                <a:solidFill>
                  <a:schemeClr val="bg1"/>
                </a:solidFill>
              </a:rPr>
              <a:t>방형진</a:t>
            </a:r>
          </a:p>
        </p:txBody>
      </p:sp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프로젝트 진행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11865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Project Progress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810CA6-A713-4155-9192-FA79527A7112}"/>
              </a:ext>
            </a:extLst>
          </p:cNvPr>
          <p:cNvSpPr/>
          <p:nvPr/>
        </p:nvSpPr>
        <p:spPr>
          <a:xfrm>
            <a:off x="904240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3C3C7BC-6C03-443B-B698-5E7176BEDFE9}"/>
              </a:ext>
            </a:extLst>
          </p:cNvPr>
          <p:cNvSpPr/>
          <p:nvPr/>
        </p:nvSpPr>
        <p:spPr>
          <a:xfrm>
            <a:off x="904240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57296B0-0A58-4E5B-84C6-1B7686743AD4}"/>
              </a:ext>
            </a:extLst>
          </p:cNvPr>
          <p:cNvSpPr/>
          <p:nvPr/>
        </p:nvSpPr>
        <p:spPr>
          <a:xfrm>
            <a:off x="9179915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C2FE9D9-197F-417D-B2FC-EEA3E6976D08}"/>
              </a:ext>
            </a:extLst>
          </p:cNvPr>
          <p:cNvSpPr/>
          <p:nvPr/>
        </p:nvSpPr>
        <p:spPr>
          <a:xfrm>
            <a:off x="3662798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715D77-986C-4578-B4C3-1995406A87FD}"/>
              </a:ext>
            </a:extLst>
          </p:cNvPr>
          <p:cNvSpPr/>
          <p:nvPr/>
        </p:nvSpPr>
        <p:spPr>
          <a:xfrm>
            <a:off x="6421356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36988E-2D8A-4342-8243-09A547E7D6EC}"/>
              </a:ext>
            </a:extLst>
          </p:cNvPr>
          <p:cNvSpPr txBox="1"/>
          <p:nvPr/>
        </p:nvSpPr>
        <p:spPr>
          <a:xfrm>
            <a:off x="3109318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1B8E57-B6C0-426B-9C94-D341492FF2A8}"/>
              </a:ext>
            </a:extLst>
          </p:cNvPr>
          <p:cNvSpPr txBox="1"/>
          <p:nvPr/>
        </p:nvSpPr>
        <p:spPr>
          <a:xfrm>
            <a:off x="588352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D72D13-FFF4-441B-AC91-5C4F322B8D98}"/>
              </a:ext>
            </a:extLst>
          </p:cNvPr>
          <p:cNvSpPr txBox="1"/>
          <p:nvPr/>
        </p:nvSpPr>
        <p:spPr>
          <a:xfrm>
            <a:off x="861078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991FFF-2406-4D88-A105-687CD64C8FC8}"/>
              </a:ext>
            </a:extLst>
          </p:cNvPr>
          <p:cNvSpPr txBox="1"/>
          <p:nvPr/>
        </p:nvSpPr>
        <p:spPr>
          <a:xfrm>
            <a:off x="1439991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66E16B7-8F4A-40EC-8A94-87732325C658}"/>
              </a:ext>
            </a:extLst>
          </p:cNvPr>
          <p:cNvSpPr/>
          <p:nvPr/>
        </p:nvSpPr>
        <p:spPr>
          <a:xfrm>
            <a:off x="3662797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CBDC6E-AA71-4F89-8218-BCFA028919D9}"/>
              </a:ext>
            </a:extLst>
          </p:cNvPr>
          <p:cNvSpPr txBox="1"/>
          <p:nvPr/>
        </p:nvSpPr>
        <p:spPr>
          <a:xfrm>
            <a:off x="4221792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F692817-7443-4E95-9B0C-FFD278BFB24F}"/>
              </a:ext>
            </a:extLst>
          </p:cNvPr>
          <p:cNvSpPr/>
          <p:nvPr/>
        </p:nvSpPr>
        <p:spPr>
          <a:xfrm>
            <a:off x="6421354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DAEDC52-367C-4DE7-8843-065F66A06654}"/>
              </a:ext>
            </a:extLst>
          </p:cNvPr>
          <p:cNvSpPr txBox="1"/>
          <p:nvPr/>
        </p:nvSpPr>
        <p:spPr>
          <a:xfrm>
            <a:off x="6981150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56A1E6F-2CBA-485B-9E68-BC92ECBF5530}"/>
              </a:ext>
            </a:extLst>
          </p:cNvPr>
          <p:cNvSpPr/>
          <p:nvPr/>
        </p:nvSpPr>
        <p:spPr>
          <a:xfrm>
            <a:off x="9179911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F030968-735E-4DEA-B1BD-64EA306F9913}"/>
              </a:ext>
            </a:extLst>
          </p:cNvPr>
          <p:cNvSpPr txBox="1"/>
          <p:nvPr/>
        </p:nvSpPr>
        <p:spPr>
          <a:xfrm>
            <a:off x="9731479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D590AC4-2998-482E-AB5A-9B18F7E09B2C}"/>
              </a:ext>
            </a:extLst>
          </p:cNvPr>
          <p:cNvSpPr txBox="1"/>
          <p:nvPr/>
        </p:nvSpPr>
        <p:spPr>
          <a:xfrm>
            <a:off x="904240" y="3427654"/>
            <a:ext cx="2016247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시뮬레이션 프로그램에서 가상 데이터 수집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69094AF-D568-4C9C-A689-126322E4A26D}"/>
              </a:ext>
            </a:extLst>
          </p:cNvPr>
          <p:cNvSpPr txBox="1"/>
          <p:nvPr/>
        </p:nvSpPr>
        <p:spPr>
          <a:xfrm>
            <a:off x="3655044" y="3298386"/>
            <a:ext cx="2016251" cy="84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실제 차량 데이터와 비교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&amp; 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시뮬레이션 데이터 정규화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61308A5-35A1-412A-A7B4-4D65265489BE}"/>
              </a:ext>
            </a:extLst>
          </p:cNvPr>
          <p:cNvSpPr txBox="1"/>
          <p:nvPr/>
        </p:nvSpPr>
        <p:spPr>
          <a:xfrm>
            <a:off x="6413602" y="3298387"/>
            <a:ext cx="2056954" cy="84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예측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머신러닝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모델 구현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&amp;</a:t>
            </a:r>
          </a:p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모델 개량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5BA64DC-7C54-45E3-BFC8-0E1A89DFF18E}"/>
              </a:ext>
            </a:extLst>
          </p:cNvPr>
          <p:cNvSpPr txBox="1"/>
          <p:nvPr/>
        </p:nvSpPr>
        <p:spPr>
          <a:xfrm>
            <a:off x="9179912" y="3298386"/>
            <a:ext cx="2041450" cy="325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모델 구동용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제작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39536" y="1264666"/>
            <a:ext cx="1332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진행 과정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컴퓨터, 앉아있는, 젊은이(가) 표시된 사진&#10;&#10;자동 생성된 설명">
            <a:extLst>
              <a:ext uri="{FF2B5EF4-FFF2-40B4-BE49-F238E27FC236}">
                <a16:creationId xmlns:a16="http://schemas.microsoft.com/office/drawing/2014/main" id="{3FC12324-9B5F-440B-A237-EB56B4DC8F6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296" y="4473526"/>
            <a:ext cx="2022191" cy="1226234"/>
          </a:xfrm>
          <a:prstGeom prst="rect">
            <a:avLst/>
          </a:prstGeom>
        </p:spPr>
      </p:pic>
      <p:pic>
        <p:nvPicPr>
          <p:cNvPr id="8" name="그림 7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4D34CC25-522C-4CA1-BBAC-EC52C17343C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354" y="4480808"/>
            <a:ext cx="2056954" cy="122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703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93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가상 데이터 수집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805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1726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Gathering simulation data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pic>
        <p:nvPicPr>
          <p:cNvPr id="6" name="그림 5" descr="컴퓨터, 앉아있는, 젊은이(가) 표시된 사진&#10;&#10;자동 생성된 설명">
            <a:extLst>
              <a:ext uri="{FF2B5EF4-FFF2-40B4-BE49-F238E27FC236}">
                <a16:creationId xmlns:a16="http://schemas.microsoft.com/office/drawing/2014/main" id="{91C6BF99-6F69-4697-830D-054F1AEEBC0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45" y="1511886"/>
            <a:ext cx="2950497" cy="17891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B449FEF-0D68-4697-8497-2DDD4407F7F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341" y="1511886"/>
            <a:ext cx="4255199" cy="3351058"/>
          </a:xfrm>
          <a:prstGeom prst="rect">
            <a:avLst/>
          </a:prstGeom>
        </p:spPr>
      </p:pic>
      <p:pic>
        <p:nvPicPr>
          <p:cNvPr id="8" name="그림 7" descr="사람, 쥐고있는, 남자, 컴퓨터이(가) 표시된 사진&#10;&#10;자동 생성된 설명">
            <a:extLst>
              <a:ext uri="{FF2B5EF4-FFF2-40B4-BE49-F238E27FC236}">
                <a16:creationId xmlns:a16="http://schemas.microsoft.com/office/drawing/2014/main" id="{624C07DA-F823-4AEF-8969-1E01230C61F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07844" y="3301033"/>
            <a:ext cx="2950497" cy="15619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156109-D446-42F9-9E81-E53E7BC965BB}"/>
              </a:ext>
            </a:extLst>
          </p:cNvPr>
          <p:cNvSpPr txBox="1"/>
          <p:nvPr/>
        </p:nvSpPr>
        <p:spPr>
          <a:xfrm>
            <a:off x="7974210" y="2189780"/>
            <a:ext cx="39683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/>
              <a:t>Euro Truck Simulator 2 </a:t>
            </a:r>
            <a:r>
              <a:rPr lang="ko-KR" altLang="en-US" sz="2000" spc="-150" dirty="0"/>
              <a:t>프로그램 사용</a:t>
            </a:r>
            <a:endParaRPr lang="en-US" altLang="ko-KR" sz="2000" spc="-150" dirty="0"/>
          </a:p>
          <a:p>
            <a:pPr algn="ctr"/>
            <a:endParaRPr lang="ko-KR" altLang="en-US" sz="2000" spc="-15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A9AF2D8-43E2-417F-8328-C3F463FBF048}"/>
              </a:ext>
            </a:extLst>
          </p:cNvPr>
          <p:cNvPicPr/>
          <p:nvPr/>
        </p:nvPicPr>
        <p:blipFill rotWithShape="1">
          <a:blip r:embed="rId5"/>
          <a:srcRect l="-924" t="26023" b="37120"/>
          <a:stretch/>
        </p:blipFill>
        <p:spPr>
          <a:xfrm>
            <a:off x="324197" y="4862944"/>
            <a:ext cx="7289343" cy="160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52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88825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실제 데이터 비교 </a:t>
            </a:r>
            <a:r>
              <a:rPr lang="en-US" altLang="ko-KR" sz="3600" spc="-300" dirty="0">
                <a:solidFill>
                  <a:schemeClr val="bg1"/>
                </a:solidFill>
              </a:rPr>
              <a:t>&amp; </a:t>
            </a:r>
            <a:r>
              <a:rPr lang="ko-KR" altLang="en-US" sz="3600" spc="-300" dirty="0">
                <a:solidFill>
                  <a:schemeClr val="bg1"/>
                </a:solidFill>
              </a:rPr>
              <a:t>시뮬레이션 데이터 정규화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805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Step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37577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Compare with real car data &amp; Simulation data normalization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CA43A80-4663-4272-93E2-41E63158D5A8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54" y="1578841"/>
            <a:ext cx="3261621" cy="1613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AFBD8B-4318-4B0A-9EBF-A97F5AE85C01}"/>
              </a:ext>
            </a:extLst>
          </p:cNvPr>
          <p:cNvPicPr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56034" y="1578842"/>
            <a:ext cx="3261621" cy="1611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8145CE7-66DA-4ABF-A998-9DB073520D95}"/>
              </a:ext>
            </a:extLst>
          </p:cNvPr>
          <p:cNvPicPr/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54" y="3190138"/>
            <a:ext cx="3261621" cy="1630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C93F364-D7DF-4C02-90C1-C9348C5DA31E}"/>
              </a:ext>
            </a:extLst>
          </p:cNvPr>
          <p:cNvPicPr/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56034" y="3190138"/>
            <a:ext cx="3254367" cy="1611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B1D718C-4BB8-4252-BF7D-4CB080C22DE3}"/>
              </a:ext>
            </a:extLst>
          </p:cNvPr>
          <p:cNvPicPr/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368"/>
          <a:stretch/>
        </p:blipFill>
        <p:spPr bwMode="auto">
          <a:xfrm>
            <a:off x="534754" y="5279158"/>
            <a:ext cx="3261621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22F45F25-BEE6-410A-B81A-C067816EA3F8}"/>
              </a:ext>
            </a:extLst>
          </p:cNvPr>
          <p:cNvPicPr/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978" b="27185"/>
          <a:stretch/>
        </p:blipFill>
        <p:spPr bwMode="auto">
          <a:xfrm>
            <a:off x="4756034" y="5279158"/>
            <a:ext cx="2077028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04969D88-F9E1-488A-9613-92A68CF21522}"/>
              </a:ext>
            </a:extLst>
          </p:cNvPr>
          <p:cNvPicPr/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9" r="40135" b="27185"/>
          <a:stretch/>
        </p:blipFill>
        <p:spPr bwMode="auto">
          <a:xfrm>
            <a:off x="6833063" y="5279158"/>
            <a:ext cx="444270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C4A6AC02-E3C9-433A-9345-F53340B56EDD}"/>
              </a:ext>
            </a:extLst>
          </p:cNvPr>
          <p:cNvPicPr/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43" r="20180" b="27185"/>
          <a:stretch/>
        </p:blipFill>
        <p:spPr bwMode="auto">
          <a:xfrm>
            <a:off x="7277333" y="5279158"/>
            <a:ext cx="444270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FBAD350B-7113-49FB-B272-83F94F0CA2DC}"/>
              </a:ext>
            </a:extLst>
          </p:cNvPr>
          <p:cNvPicPr/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97" r="337" b="27185"/>
          <a:stretch/>
        </p:blipFill>
        <p:spPr bwMode="auto">
          <a:xfrm>
            <a:off x="7721603" y="5279158"/>
            <a:ext cx="444270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6697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CA43A80-4663-4272-93E2-41E63158D5A8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54" y="1910536"/>
            <a:ext cx="3261621" cy="1613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AFBD8B-4318-4B0A-9EBF-A97F5AE85C01}"/>
              </a:ext>
            </a:extLst>
          </p:cNvPr>
          <p:cNvPicPr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56034" y="1910537"/>
            <a:ext cx="3261621" cy="1611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B1D718C-4BB8-4252-BF7D-4CB080C22DE3}"/>
              </a:ext>
            </a:extLst>
          </p:cNvPr>
          <p:cNvPicPr/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368"/>
          <a:stretch/>
        </p:blipFill>
        <p:spPr bwMode="auto">
          <a:xfrm>
            <a:off x="534754" y="3933781"/>
            <a:ext cx="3261621" cy="3937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AC399168-88E8-42FD-9909-6CC77C48B023}"/>
              </a:ext>
            </a:extLst>
          </p:cNvPr>
          <p:cNvGrpSpPr/>
          <p:nvPr/>
        </p:nvGrpSpPr>
        <p:grpSpPr>
          <a:xfrm>
            <a:off x="4756034" y="3932436"/>
            <a:ext cx="3261621" cy="395045"/>
            <a:chOff x="4756034" y="5609508"/>
            <a:chExt cx="3409839" cy="395045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2F45F25-BEE6-410A-B81A-C067816EA3F8}"/>
                </a:ext>
              </a:extLst>
            </p:cNvPr>
            <p:cNvPicPr/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9978" b="27185"/>
            <a:stretch/>
          </p:blipFill>
          <p:spPr bwMode="auto">
            <a:xfrm>
              <a:off x="4756034" y="5610853"/>
              <a:ext cx="2077028" cy="39370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04969D88-F9E1-488A-9613-92A68CF21522}"/>
                </a:ext>
              </a:extLst>
            </p:cNvPr>
            <p:cNvPicPr/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999" r="40135" b="27185"/>
            <a:stretch/>
          </p:blipFill>
          <p:spPr bwMode="auto">
            <a:xfrm>
              <a:off x="6833063" y="5609508"/>
              <a:ext cx="444270" cy="39370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C4A6AC02-E3C9-433A-9345-F53340B56EDD}"/>
                </a:ext>
              </a:extLst>
            </p:cNvPr>
            <p:cNvPicPr/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843" r="20180" b="27185"/>
            <a:stretch/>
          </p:blipFill>
          <p:spPr bwMode="auto">
            <a:xfrm>
              <a:off x="7277333" y="5609508"/>
              <a:ext cx="444270" cy="39370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FBAD350B-7113-49FB-B272-83F94F0CA2DC}"/>
                </a:ext>
              </a:extLst>
            </p:cNvPr>
            <p:cNvPicPr/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797" r="337" b="27185"/>
            <a:stretch/>
          </p:blipFill>
          <p:spPr bwMode="auto">
            <a:xfrm>
              <a:off x="7721603" y="5609508"/>
              <a:ext cx="444270" cy="39370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814AAE1-4F57-4DEF-BE0A-FCF893B48581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409569-D629-4314-B6E2-59F2295E3D9C}"/>
              </a:ext>
            </a:extLst>
          </p:cNvPr>
          <p:cNvSpPr txBox="1"/>
          <p:nvPr/>
        </p:nvSpPr>
        <p:spPr>
          <a:xfrm>
            <a:off x="875104" y="101916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프로젝트 진행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1CFB56-7EA6-464B-B195-C9F7D4C9269F}"/>
              </a:ext>
            </a:extLst>
          </p:cNvPr>
          <p:cNvSpPr txBox="1"/>
          <p:nvPr/>
        </p:nvSpPr>
        <p:spPr>
          <a:xfrm>
            <a:off x="875104" y="676096"/>
            <a:ext cx="7232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Progress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D32435-0792-465F-B001-BF5CEEF9D45F}"/>
              </a:ext>
            </a:extLst>
          </p:cNvPr>
          <p:cNvSpPr txBox="1"/>
          <p:nvPr/>
        </p:nvSpPr>
        <p:spPr>
          <a:xfrm>
            <a:off x="339536" y="1264666"/>
            <a:ext cx="3159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학습 및 실제 데이터 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28EC632-1E89-444B-8584-CC5C2DE5802E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8FA9D83D-792C-4F2E-B9F5-AFA679A43E58}"/>
              </a:ext>
            </a:extLst>
          </p:cNvPr>
          <p:cNvSpPr/>
          <p:nvPr/>
        </p:nvSpPr>
        <p:spPr>
          <a:xfrm>
            <a:off x="3925463" y="3611422"/>
            <a:ext cx="782515" cy="7160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89ADFEC-1EF6-4C07-B763-F670F3A2116C}"/>
              </a:ext>
            </a:extLst>
          </p:cNvPr>
          <p:cNvSpPr/>
          <p:nvPr/>
        </p:nvSpPr>
        <p:spPr>
          <a:xfrm>
            <a:off x="8461925" y="1076960"/>
            <a:ext cx="3730075" cy="578104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시뮬레이션 데이터와 실제 차량 데이터를 분석</a:t>
            </a:r>
            <a:r>
              <a:rPr lang="en-US" altLang="ko-KR" dirty="0"/>
              <a:t>, </a:t>
            </a:r>
            <a:r>
              <a:rPr lang="ko-KR" altLang="en-US" dirty="0"/>
              <a:t>차이점 시각화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해당 자료를 바탕으로 시뮬레이션 데이터 정규화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E94A518-87B6-4FF6-B228-906C850756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758" y="4528038"/>
            <a:ext cx="3165163" cy="192551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DC06FAD-8C9B-4120-B658-EC86E9248D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6931" y="4528038"/>
            <a:ext cx="3139826" cy="193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64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122A060-9A25-4DFB-B3A8-DB9E9CE64455}"/>
              </a:ext>
            </a:extLst>
          </p:cNvPr>
          <p:cNvSpPr/>
          <p:nvPr/>
        </p:nvSpPr>
        <p:spPr>
          <a:xfrm>
            <a:off x="5751098" y="3602664"/>
            <a:ext cx="2738208" cy="2738208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9834F69E-84F5-425C-BFFA-ECBD89D4C281}"/>
              </a:ext>
            </a:extLst>
          </p:cNvPr>
          <p:cNvSpPr/>
          <p:nvPr/>
        </p:nvSpPr>
        <p:spPr>
          <a:xfrm>
            <a:off x="3669656" y="3602664"/>
            <a:ext cx="2738208" cy="2738208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18AA9DA-8513-4FC6-907C-82912F7DDFC9}"/>
              </a:ext>
            </a:extLst>
          </p:cNvPr>
          <p:cNvSpPr/>
          <p:nvPr/>
        </p:nvSpPr>
        <p:spPr>
          <a:xfrm>
            <a:off x="4745741" y="1753056"/>
            <a:ext cx="2738208" cy="2738208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E43E9A-11AD-4550-B9BC-9661472E5078}"/>
              </a:ext>
            </a:extLst>
          </p:cNvPr>
          <p:cNvSpPr txBox="1"/>
          <p:nvPr/>
        </p:nvSpPr>
        <p:spPr>
          <a:xfrm>
            <a:off x="3858318" y="4924690"/>
            <a:ext cx="1774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1814B5-8AAB-42E2-AFFE-798B7BC7A244}"/>
              </a:ext>
            </a:extLst>
          </p:cNvPr>
          <p:cNvSpPr txBox="1"/>
          <p:nvPr/>
        </p:nvSpPr>
        <p:spPr>
          <a:xfrm>
            <a:off x="6584828" y="4924690"/>
            <a:ext cx="1774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18A733-300A-4730-A394-3E3185E89C0E}"/>
              </a:ext>
            </a:extLst>
          </p:cNvPr>
          <p:cNvSpPr txBox="1"/>
          <p:nvPr/>
        </p:nvSpPr>
        <p:spPr>
          <a:xfrm>
            <a:off x="5227422" y="2922105"/>
            <a:ext cx="1774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ADD4DD-B221-4DB3-82C9-9714DADA8761}"/>
              </a:ext>
            </a:extLst>
          </p:cNvPr>
          <p:cNvSpPr txBox="1"/>
          <p:nvPr/>
        </p:nvSpPr>
        <p:spPr>
          <a:xfrm>
            <a:off x="946224" y="4911846"/>
            <a:ext cx="2633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역사를 곧 바이며</a:t>
            </a:r>
            <a:r>
              <a:rPr lang="en-US" altLang="ko-KR" sz="1600" dirty="0"/>
              <a:t>, </a:t>
            </a:r>
            <a:r>
              <a:rPr lang="ko-KR" altLang="en-US" sz="1600" dirty="0"/>
              <a:t>풀이 있다</a:t>
            </a:r>
            <a:r>
              <a:rPr lang="en-US" altLang="ko-KR" sz="1600" dirty="0"/>
              <a:t>. </a:t>
            </a:r>
            <a:r>
              <a:rPr lang="ko-KR" altLang="en-US" sz="1600" dirty="0"/>
              <a:t>발휘하기 가슴에 커다란 청춘에서만 그들의 이것이다</a:t>
            </a:r>
            <a:r>
              <a:rPr lang="en-US" altLang="ko-KR" sz="1600" dirty="0"/>
              <a:t>. </a:t>
            </a:r>
            <a:r>
              <a:rPr lang="ko-KR" altLang="en-US" sz="1600" dirty="0"/>
              <a:t>눈에 희망의 사랑의 가장 주며</a:t>
            </a:r>
            <a:r>
              <a:rPr lang="en-US" altLang="ko-KR" sz="1600" dirty="0"/>
              <a:t>, </a:t>
            </a:r>
            <a:r>
              <a:rPr lang="ko-KR" altLang="en-US" sz="1600" dirty="0"/>
              <a:t>더운지라 가슴에 황금시대다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878313-7C82-4070-875A-D7A2F0DAA310}"/>
              </a:ext>
            </a:extLst>
          </p:cNvPr>
          <p:cNvSpPr txBox="1"/>
          <p:nvPr/>
        </p:nvSpPr>
        <p:spPr>
          <a:xfrm>
            <a:off x="8657581" y="4911845"/>
            <a:ext cx="2633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역사를 곧 바이며</a:t>
            </a:r>
            <a:r>
              <a:rPr lang="en-US" altLang="ko-KR" sz="1600" dirty="0"/>
              <a:t>, </a:t>
            </a:r>
            <a:r>
              <a:rPr lang="ko-KR" altLang="en-US" sz="1600" dirty="0"/>
              <a:t>풀이 있다</a:t>
            </a:r>
            <a:r>
              <a:rPr lang="en-US" altLang="ko-KR" sz="1600" dirty="0"/>
              <a:t>. </a:t>
            </a:r>
            <a:r>
              <a:rPr lang="ko-KR" altLang="en-US" sz="1600" dirty="0"/>
              <a:t>발휘하기 가슴에 커다란 청춘에서만 그들의 이것이다</a:t>
            </a:r>
            <a:r>
              <a:rPr lang="en-US" altLang="ko-KR" sz="1600" dirty="0"/>
              <a:t>. </a:t>
            </a:r>
            <a:r>
              <a:rPr lang="ko-KR" altLang="en-US" sz="1600" dirty="0"/>
              <a:t>눈에 희망의 사랑의 가장 주며</a:t>
            </a:r>
            <a:r>
              <a:rPr lang="en-US" altLang="ko-KR" sz="1600" dirty="0"/>
              <a:t>, </a:t>
            </a:r>
            <a:r>
              <a:rPr lang="ko-KR" altLang="en-US" sz="1600" dirty="0"/>
              <a:t>더운지라 가슴에 황금시대다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69D5CB-5799-4D8E-BADC-C031F261C033}"/>
              </a:ext>
            </a:extLst>
          </p:cNvPr>
          <p:cNvSpPr txBox="1"/>
          <p:nvPr/>
        </p:nvSpPr>
        <p:spPr>
          <a:xfrm>
            <a:off x="7631338" y="2180028"/>
            <a:ext cx="2633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역사를 곧 바이며</a:t>
            </a:r>
            <a:r>
              <a:rPr lang="en-US" altLang="ko-KR" sz="1600" dirty="0"/>
              <a:t>, </a:t>
            </a:r>
            <a:r>
              <a:rPr lang="ko-KR" altLang="en-US" sz="1600" dirty="0"/>
              <a:t>풀이 있다</a:t>
            </a:r>
            <a:r>
              <a:rPr lang="en-US" altLang="ko-KR" sz="1600" dirty="0"/>
              <a:t>. </a:t>
            </a:r>
            <a:r>
              <a:rPr lang="ko-KR" altLang="en-US" sz="1600" dirty="0"/>
              <a:t>발휘하기 가슴에 커다란 청춘에서만 그들의 이것이다</a:t>
            </a:r>
            <a:r>
              <a:rPr lang="en-US" altLang="ko-KR" sz="1600" dirty="0"/>
              <a:t>. </a:t>
            </a:r>
            <a:r>
              <a:rPr lang="ko-KR" altLang="en-US" sz="1600" dirty="0"/>
              <a:t>눈에 희망의 사랑의 가장 주며</a:t>
            </a:r>
            <a:r>
              <a:rPr lang="en-US" altLang="ko-KR" sz="1600" dirty="0"/>
              <a:t>, </a:t>
            </a:r>
            <a:r>
              <a:rPr lang="ko-KR" altLang="en-US" sz="1600" dirty="0"/>
              <a:t>더운지라 가슴에 황금시대다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10AD75-0537-43C9-A65B-2285F22132BD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FD3AA9-BF5D-40A5-B588-4C1902D3B67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024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19A6FA6-A29A-4B67-B9D7-EEBC9F1DA427}"/>
              </a:ext>
            </a:extLst>
          </p:cNvPr>
          <p:cNvSpPr/>
          <p:nvPr/>
        </p:nvSpPr>
        <p:spPr>
          <a:xfrm>
            <a:off x="5026294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2F5E506-BC28-47CB-AFEB-EBEACDBC5183}"/>
              </a:ext>
            </a:extLst>
          </p:cNvPr>
          <p:cNvSpPr/>
          <p:nvPr/>
        </p:nvSpPr>
        <p:spPr>
          <a:xfrm>
            <a:off x="5245455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357A574-7768-4394-BB6D-9DC4333E4230}"/>
              </a:ext>
            </a:extLst>
          </p:cNvPr>
          <p:cNvSpPr/>
          <p:nvPr/>
        </p:nvSpPr>
        <p:spPr>
          <a:xfrm>
            <a:off x="5464616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06A49D2-806B-4E37-8663-01A38E541B43}"/>
              </a:ext>
            </a:extLst>
          </p:cNvPr>
          <p:cNvSpPr/>
          <p:nvPr/>
        </p:nvSpPr>
        <p:spPr>
          <a:xfrm>
            <a:off x="568377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4C805B2-9286-4AAC-9242-A3B58E27809D}"/>
              </a:ext>
            </a:extLst>
          </p:cNvPr>
          <p:cNvSpPr/>
          <p:nvPr/>
        </p:nvSpPr>
        <p:spPr>
          <a:xfrm>
            <a:off x="590293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74FB1AA-F7EA-4BED-A2CA-4F7AB255703A}"/>
              </a:ext>
            </a:extLst>
          </p:cNvPr>
          <p:cNvSpPr/>
          <p:nvPr/>
        </p:nvSpPr>
        <p:spPr>
          <a:xfrm>
            <a:off x="6122098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5246ECF-9532-4C60-B913-4E83433A558A}"/>
              </a:ext>
            </a:extLst>
          </p:cNvPr>
          <p:cNvSpPr/>
          <p:nvPr/>
        </p:nvSpPr>
        <p:spPr>
          <a:xfrm>
            <a:off x="6341259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DA733CC-3187-4A06-9D2E-5F5E9DDFA334}"/>
              </a:ext>
            </a:extLst>
          </p:cNvPr>
          <p:cNvSpPr/>
          <p:nvPr/>
        </p:nvSpPr>
        <p:spPr>
          <a:xfrm>
            <a:off x="6560420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C222DA3-D14A-45BC-9646-9333FD6F1AEB}"/>
              </a:ext>
            </a:extLst>
          </p:cNvPr>
          <p:cNvSpPr/>
          <p:nvPr/>
        </p:nvSpPr>
        <p:spPr>
          <a:xfrm>
            <a:off x="6779581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ED0F4A2-962F-423E-AF4B-9D7ECC647CB0}"/>
              </a:ext>
            </a:extLst>
          </p:cNvPr>
          <p:cNvSpPr/>
          <p:nvPr/>
        </p:nvSpPr>
        <p:spPr>
          <a:xfrm>
            <a:off x="6998742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8CC67D7-6BF0-4B1B-9CF7-EBA4837208CA}"/>
              </a:ext>
            </a:extLst>
          </p:cNvPr>
          <p:cNvSpPr/>
          <p:nvPr/>
        </p:nvSpPr>
        <p:spPr>
          <a:xfrm>
            <a:off x="5026294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52E01028-0434-4DAC-957B-3DEBA28CB727}"/>
              </a:ext>
            </a:extLst>
          </p:cNvPr>
          <p:cNvSpPr/>
          <p:nvPr/>
        </p:nvSpPr>
        <p:spPr>
          <a:xfrm>
            <a:off x="5245455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6C5F4C7-5FD1-42C8-8F22-9B59D1593704}"/>
              </a:ext>
            </a:extLst>
          </p:cNvPr>
          <p:cNvSpPr/>
          <p:nvPr/>
        </p:nvSpPr>
        <p:spPr>
          <a:xfrm>
            <a:off x="5464616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15E6C8-7B01-40E2-B1BB-5844627A3670}"/>
              </a:ext>
            </a:extLst>
          </p:cNvPr>
          <p:cNvSpPr/>
          <p:nvPr/>
        </p:nvSpPr>
        <p:spPr>
          <a:xfrm>
            <a:off x="568377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D18EF9AE-0D09-405F-8FC2-377B20575AD9}"/>
              </a:ext>
            </a:extLst>
          </p:cNvPr>
          <p:cNvSpPr/>
          <p:nvPr/>
        </p:nvSpPr>
        <p:spPr>
          <a:xfrm>
            <a:off x="590293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94EA0DB-4494-424A-B43E-D78EC690B0F3}"/>
              </a:ext>
            </a:extLst>
          </p:cNvPr>
          <p:cNvSpPr/>
          <p:nvPr/>
        </p:nvSpPr>
        <p:spPr>
          <a:xfrm>
            <a:off x="6122098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20B2E6CF-AC63-4C75-9D7B-47B7F6C4A743}"/>
              </a:ext>
            </a:extLst>
          </p:cNvPr>
          <p:cNvSpPr/>
          <p:nvPr/>
        </p:nvSpPr>
        <p:spPr>
          <a:xfrm>
            <a:off x="6341259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8446524-C7F1-4BDE-B7CA-356F2A01F84F}"/>
              </a:ext>
            </a:extLst>
          </p:cNvPr>
          <p:cNvSpPr/>
          <p:nvPr/>
        </p:nvSpPr>
        <p:spPr>
          <a:xfrm>
            <a:off x="6560420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9008826-146E-4A17-9E1F-64937B63A4E2}"/>
              </a:ext>
            </a:extLst>
          </p:cNvPr>
          <p:cNvSpPr/>
          <p:nvPr/>
        </p:nvSpPr>
        <p:spPr>
          <a:xfrm>
            <a:off x="6779581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BFCFD14-3747-49B7-B1F3-22403BEB8AB9}"/>
              </a:ext>
            </a:extLst>
          </p:cNvPr>
          <p:cNvSpPr/>
          <p:nvPr/>
        </p:nvSpPr>
        <p:spPr>
          <a:xfrm>
            <a:off x="6998742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4B423512-284C-47A2-B8C4-867350A8CAB6}"/>
              </a:ext>
            </a:extLst>
          </p:cNvPr>
          <p:cNvSpPr/>
          <p:nvPr/>
        </p:nvSpPr>
        <p:spPr>
          <a:xfrm>
            <a:off x="5026294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0D22A181-89DC-44BA-9D66-31BB68C20257}"/>
              </a:ext>
            </a:extLst>
          </p:cNvPr>
          <p:cNvSpPr/>
          <p:nvPr/>
        </p:nvSpPr>
        <p:spPr>
          <a:xfrm>
            <a:off x="5245455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35E696A7-2275-49EB-B04D-B75D81440760}"/>
              </a:ext>
            </a:extLst>
          </p:cNvPr>
          <p:cNvSpPr/>
          <p:nvPr/>
        </p:nvSpPr>
        <p:spPr>
          <a:xfrm>
            <a:off x="5464616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C9BC035A-F456-451B-8AF0-97951F00F687}"/>
              </a:ext>
            </a:extLst>
          </p:cNvPr>
          <p:cNvSpPr/>
          <p:nvPr/>
        </p:nvSpPr>
        <p:spPr>
          <a:xfrm>
            <a:off x="568377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206ACE57-5B8A-4922-AED0-89D945FAE29A}"/>
              </a:ext>
            </a:extLst>
          </p:cNvPr>
          <p:cNvSpPr/>
          <p:nvPr/>
        </p:nvSpPr>
        <p:spPr>
          <a:xfrm>
            <a:off x="590293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27494637-A10B-40D8-8A61-2943D1ECEE88}"/>
              </a:ext>
            </a:extLst>
          </p:cNvPr>
          <p:cNvSpPr/>
          <p:nvPr/>
        </p:nvSpPr>
        <p:spPr>
          <a:xfrm>
            <a:off x="6122098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1FB5FFF-6895-49B2-873A-F5748F54AE28}"/>
              </a:ext>
            </a:extLst>
          </p:cNvPr>
          <p:cNvSpPr/>
          <p:nvPr/>
        </p:nvSpPr>
        <p:spPr>
          <a:xfrm>
            <a:off x="6341259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491AB44-F9AA-4DBE-8571-838741FDE85A}"/>
              </a:ext>
            </a:extLst>
          </p:cNvPr>
          <p:cNvSpPr/>
          <p:nvPr/>
        </p:nvSpPr>
        <p:spPr>
          <a:xfrm>
            <a:off x="6560420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7E042C3E-95B0-4E6C-9644-9F1911D37243}"/>
              </a:ext>
            </a:extLst>
          </p:cNvPr>
          <p:cNvSpPr/>
          <p:nvPr/>
        </p:nvSpPr>
        <p:spPr>
          <a:xfrm>
            <a:off x="6779581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D43246F2-1E66-4ED2-88D8-3CDA80EA1710}"/>
              </a:ext>
            </a:extLst>
          </p:cNvPr>
          <p:cNvSpPr/>
          <p:nvPr/>
        </p:nvSpPr>
        <p:spPr>
          <a:xfrm>
            <a:off x="6998742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29609AB9-881E-4479-87D5-5952101EB049}"/>
              </a:ext>
            </a:extLst>
          </p:cNvPr>
          <p:cNvSpPr/>
          <p:nvPr/>
        </p:nvSpPr>
        <p:spPr>
          <a:xfrm>
            <a:off x="5026294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7DC5682-0450-47F5-8EA3-19E88EB5545C}"/>
              </a:ext>
            </a:extLst>
          </p:cNvPr>
          <p:cNvSpPr/>
          <p:nvPr/>
        </p:nvSpPr>
        <p:spPr>
          <a:xfrm>
            <a:off x="5245455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55BEC2F-45B7-4153-A943-E49D515B44EE}"/>
              </a:ext>
            </a:extLst>
          </p:cNvPr>
          <p:cNvSpPr/>
          <p:nvPr/>
        </p:nvSpPr>
        <p:spPr>
          <a:xfrm>
            <a:off x="5464616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8C3CA75-EEF4-408D-BDF2-89984D0190A2}"/>
              </a:ext>
            </a:extLst>
          </p:cNvPr>
          <p:cNvSpPr/>
          <p:nvPr/>
        </p:nvSpPr>
        <p:spPr>
          <a:xfrm>
            <a:off x="568377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F1A0D722-E51D-4E14-8C44-BD5A03C707E0}"/>
              </a:ext>
            </a:extLst>
          </p:cNvPr>
          <p:cNvSpPr/>
          <p:nvPr/>
        </p:nvSpPr>
        <p:spPr>
          <a:xfrm>
            <a:off x="590293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90069A5E-5090-4F5B-9594-454A998A1191}"/>
              </a:ext>
            </a:extLst>
          </p:cNvPr>
          <p:cNvSpPr/>
          <p:nvPr/>
        </p:nvSpPr>
        <p:spPr>
          <a:xfrm>
            <a:off x="6122098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EAFAD880-6B23-4936-9F6F-5C16ED7CF5E2}"/>
              </a:ext>
            </a:extLst>
          </p:cNvPr>
          <p:cNvSpPr/>
          <p:nvPr/>
        </p:nvSpPr>
        <p:spPr>
          <a:xfrm>
            <a:off x="6341259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7C10F360-7F64-46B2-A530-2E6A86216ED3}"/>
              </a:ext>
            </a:extLst>
          </p:cNvPr>
          <p:cNvSpPr/>
          <p:nvPr/>
        </p:nvSpPr>
        <p:spPr>
          <a:xfrm>
            <a:off x="6560420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F0B3F54B-12E8-4016-976E-06C877DF8F31}"/>
              </a:ext>
            </a:extLst>
          </p:cNvPr>
          <p:cNvSpPr/>
          <p:nvPr/>
        </p:nvSpPr>
        <p:spPr>
          <a:xfrm>
            <a:off x="6779581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57F9E8D9-E59C-44F7-B82B-81425F892A44}"/>
              </a:ext>
            </a:extLst>
          </p:cNvPr>
          <p:cNvSpPr/>
          <p:nvPr/>
        </p:nvSpPr>
        <p:spPr>
          <a:xfrm>
            <a:off x="6998742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AF8D2F2A-FFF9-4CEB-AB23-34DA8B49EB5F}"/>
              </a:ext>
            </a:extLst>
          </p:cNvPr>
          <p:cNvSpPr/>
          <p:nvPr/>
        </p:nvSpPr>
        <p:spPr>
          <a:xfrm>
            <a:off x="5026294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7B7C98EC-86D5-47E8-94CF-1762AB74D57A}"/>
              </a:ext>
            </a:extLst>
          </p:cNvPr>
          <p:cNvSpPr/>
          <p:nvPr/>
        </p:nvSpPr>
        <p:spPr>
          <a:xfrm>
            <a:off x="5245455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167F8EB8-BA1D-4814-9285-A7E5AED9F1A0}"/>
              </a:ext>
            </a:extLst>
          </p:cNvPr>
          <p:cNvSpPr/>
          <p:nvPr/>
        </p:nvSpPr>
        <p:spPr>
          <a:xfrm>
            <a:off x="5464616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2A3DD8E1-E7F5-499C-A1C8-A7AF36EE7C8B}"/>
              </a:ext>
            </a:extLst>
          </p:cNvPr>
          <p:cNvSpPr/>
          <p:nvPr/>
        </p:nvSpPr>
        <p:spPr>
          <a:xfrm>
            <a:off x="568377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03E36400-E795-4E8D-8D36-9FCD51EE4A40}"/>
              </a:ext>
            </a:extLst>
          </p:cNvPr>
          <p:cNvSpPr/>
          <p:nvPr/>
        </p:nvSpPr>
        <p:spPr>
          <a:xfrm>
            <a:off x="590293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85E1841B-CA3C-4428-82CD-9F78AB2F3EE1}"/>
              </a:ext>
            </a:extLst>
          </p:cNvPr>
          <p:cNvSpPr/>
          <p:nvPr/>
        </p:nvSpPr>
        <p:spPr>
          <a:xfrm>
            <a:off x="6122098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F4E64F81-5AB2-4E07-B85A-443A581F075E}"/>
              </a:ext>
            </a:extLst>
          </p:cNvPr>
          <p:cNvSpPr/>
          <p:nvPr/>
        </p:nvSpPr>
        <p:spPr>
          <a:xfrm>
            <a:off x="6341259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FD81E03-A58F-4E3F-BA2C-5F9ACA28B310}"/>
              </a:ext>
            </a:extLst>
          </p:cNvPr>
          <p:cNvSpPr/>
          <p:nvPr/>
        </p:nvSpPr>
        <p:spPr>
          <a:xfrm>
            <a:off x="6560420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7F63BD41-FF9C-484A-A78E-EA3C49AAED33}"/>
              </a:ext>
            </a:extLst>
          </p:cNvPr>
          <p:cNvSpPr/>
          <p:nvPr/>
        </p:nvSpPr>
        <p:spPr>
          <a:xfrm>
            <a:off x="6779581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33F020DB-9409-4CB4-8E83-6FFDB2D039AD}"/>
              </a:ext>
            </a:extLst>
          </p:cNvPr>
          <p:cNvSpPr/>
          <p:nvPr/>
        </p:nvSpPr>
        <p:spPr>
          <a:xfrm>
            <a:off x="6998742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44D8273C-67FE-44F5-BEC5-02D2E321352A}"/>
              </a:ext>
            </a:extLst>
          </p:cNvPr>
          <p:cNvSpPr/>
          <p:nvPr/>
        </p:nvSpPr>
        <p:spPr>
          <a:xfrm>
            <a:off x="5026294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EC8EB836-CF5E-4BBA-9D89-41541D77FD15}"/>
              </a:ext>
            </a:extLst>
          </p:cNvPr>
          <p:cNvSpPr/>
          <p:nvPr/>
        </p:nvSpPr>
        <p:spPr>
          <a:xfrm>
            <a:off x="5245455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37402DF8-36EA-4107-9A0D-0FE08506BA1A}"/>
              </a:ext>
            </a:extLst>
          </p:cNvPr>
          <p:cNvSpPr/>
          <p:nvPr/>
        </p:nvSpPr>
        <p:spPr>
          <a:xfrm>
            <a:off x="5464616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707869BF-22AB-467C-9A48-A96B72A500C9}"/>
              </a:ext>
            </a:extLst>
          </p:cNvPr>
          <p:cNvSpPr/>
          <p:nvPr/>
        </p:nvSpPr>
        <p:spPr>
          <a:xfrm>
            <a:off x="568377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7BFD3818-DFF8-433E-89F6-3433612FD9CE}"/>
              </a:ext>
            </a:extLst>
          </p:cNvPr>
          <p:cNvSpPr/>
          <p:nvPr/>
        </p:nvSpPr>
        <p:spPr>
          <a:xfrm>
            <a:off x="590293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3F414A00-58A9-402C-BA70-413E37BE5CC1}"/>
              </a:ext>
            </a:extLst>
          </p:cNvPr>
          <p:cNvSpPr/>
          <p:nvPr/>
        </p:nvSpPr>
        <p:spPr>
          <a:xfrm>
            <a:off x="6122098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269B8B8-217C-40E9-AD6B-8A8A6649B900}"/>
              </a:ext>
            </a:extLst>
          </p:cNvPr>
          <p:cNvSpPr/>
          <p:nvPr/>
        </p:nvSpPr>
        <p:spPr>
          <a:xfrm>
            <a:off x="6341259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506645FA-A18E-4597-992F-F542B4E64D01}"/>
              </a:ext>
            </a:extLst>
          </p:cNvPr>
          <p:cNvSpPr/>
          <p:nvPr/>
        </p:nvSpPr>
        <p:spPr>
          <a:xfrm>
            <a:off x="6560420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597E9BA0-DB1D-4139-BFEC-10788D4A5A5F}"/>
              </a:ext>
            </a:extLst>
          </p:cNvPr>
          <p:cNvSpPr/>
          <p:nvPr/>
        </p:nvSpPr>
        <p:spPr>
          <a:xfrm>
            <a:off x="6779581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0DFEF57E-5EBA-4A47-A0C0-03C521195E62}"/>
              </a:ext>
            </a:extLst>
          </p:cNvPr>
          <p:cNvSpPr/>
          <p:nvPr/>
        </p:nvSpPr>
        <p:spPr>
          <a:xfrm>
            <a:off x="6998742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4FA6D004-5CCB-485F-BEA7-79217338C244}"/>
              </a:ext>
            </a:extLst>
          </p:cNvPr>
          <p:cNvSpPr/>
          <p:nvPr/>
        </p:nvSpPr>
        <p:spPr>
          <a:xfrm>
            <a:off x="5026294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A18D9AA3-22DC-4203-A797-766781723149}"/>
              </a:ext>
            </a:extLst>
          </p:cNvPr>
          <p:cNvSpPr/>
          <p:nvPr/>
        </p:nvSpPr>
        <p:spPr>
          <a:xfrm>
            <a:off x="5245455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42E715C2-E45F-4BB8-AE71-3BFC716F27FD}"/>
              </a:ext>
            </a:extLst>
          </p:cNvPr>
          <p:cNvSpPr/>
          <p:nvPr/>
        </p:nvSpPr>
        <p:spPr>
          <a:xfrm>
            <a:off x="5464616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04BCCEAB-1E39-4EA9-BAEA-90088DEDF677}"/>
              </a:ext>
            </a:extLst>
          </p:cNvPr>
          <p:cNvSpPr/>
          <p:nvPr/>
        </p:nvSpPr>
        <p:spPr>
          <a:xfrm>
            <a:off x="568377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6FFEE3B8-7C8B-4F72-9BFC-7B9315868635}"/>
              </a:ext>
            </a:extLst>
          </p:cNvPr>
          <p:cNvSpPr/>
          <p:nvPr/>
        </p:nvSpPr>
        <p:spPr>
          <a:xfrm>
            <a:off x="590293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F6A46BBF-607A-4910-BC95-EC79F7CDAC48}"/>
              </a:ext>
            </a:extLst>
          </p:cNvPr>
          <p:cNvSpPr/>
          <p:nvPr/>
        </p:nvSpPr>
        <p:spPr>
          <a:xfrm>
            <a:off x="6122098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2AA6E44F-4B7B-478B-A668-C5D60F4E52EA}"/>
              </a:ext>
            </a:extLst>
          </p:cNvPr>
          <p:cNvSpPr/>
          <p:nvPr/>
        </p:nvSpPr>
        <p:spPr>
          <a:xfrm>
            <a:off x="634125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FBC2B50A-753B-473B-A5B6-102BC073E588}"/>
              </a:ext>
            </a:extLst>
          </p:cNvPr>
          <p:cNvSpPr/>
          <p:nvPr/>
        </p:nvSpPr>
        <p:spPr>
          <a:xfrm>
            <a:off x="6560420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A981D592-4D9E-4A7D-A2AE-507ADC033A18}"/>
              </a:ext>
            </a:extLst>
          </p:cNvPr>
          <p:cNvSpPr/>
          <p:nvPr/>
        </p:nvSpPr>
        <p:spPr>
          <a:xfrm>
            <a:off x="6779581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823E5B4-3ED2-4C26-B1E0-4FBDF8EE0E4B}"/>
              </a:ext>
            </a:extLst>
          </p:cNvPr>
          <p:cNvSpPr/>
          <p:nvPr/>
        </p:nvSpPr>
        <p:spPr>
          <a:xfrm>
            <a:off x="6998742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F78E77C6-54FD-4248-8A4F-0A4F017D0A75}"/>
              </a:ext>
            </a:extLst>
          </p:cNvPr>
          <p:cNvSpPr/>
          <p:nvPr/>
        </p:nvSpPr>
        <p:spPr>
          <a:xfrm>
            <a:off x="5026294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2C328195-F8BD-4E0F-9D3F-C57921BB74C0}"/>
              </a:ext>
            </a:extLst>
          </p:cNvPr>
          <p:cNvSpPr/>
          <p:nvPr/>
        </p:nvSpPr>
        <p:spPr>
          <a:xfrm>
            <a:off x="5245455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1533907B-3632-420C-875B-7917FA4C8ABD}"/>
              </a:ext>
            </a:extLst>
          </p:cNvPr>
          <p:cNvSpPr/>
          <p:nvPr/>
        </p:nvSpPr>
        <p:spPr>
          <a:xfrm>
            <a:off x="5464616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CCD5CD14-F8EB-43F1-B0D7-01558D6C4FA5}"/>
              </a:ext>
            </a:extLst>
          </p:cNvPr>
          <p:cNvSpPr/>
          <p:nvPr/>
        </p:nvSpPr>
        <p:spPr>
          <a:xfrm>
            <a:off x="568377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392EB3E0-084F-47D1-8C5B-4E18540D2453}"/>
              </a:ext>
            </a:extLst>
          </p:cNvPr>
          <p:cNvSpPr/>
          <p:nvPr/>
        </p:nvSpPr>
        <p:spPr>
          <a:xfrm>
            <a:off x="590293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7612EF64-9E4B-4788-AEA3-0B29E6D81994}"/>
              </a:ext>
            </a:extLst>
          </p:cNvPr>
          <p:cNvSpPr/>
          <p:nvPr/>
        </p:nvSpPr>
        <p:spPr>
          <a:xfrm>
            <a:off x="6122098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D5045C85-75BB-47E0-B856-9A1BC714A50E}"/>
              </a:ext>
            </a:extLst>
          </p:cNvPr>
          <p:cNvSpPr/>
          <p:nvPr/>
        </p:nvSpPr>
        <p:spPr>
          <a:xfrm>
            <a:off x="634125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B5303D5F-B27D-4A5F-A54C-6A597E0F54D7}"/>
              </a:ext>
            </a:extLst>
          </p:cNvPr>
          <p:cNvSpPr/>
          <p:nvPr/>
        </p:nvSpPr>
        <p:spPr>
          <a:xfrm>
            <a:off x="656042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5068D1FB-94CA-454E-9DD4-3722C35F9E4F}"/>
              </a:ext>
            </a:extLst>
          </p:cNvPr>
          <p:cNvSpPr/>
          <p:nvPr/>
        </p:nvSpPr>
        <p:spPr>
          <a:xfrm>
            <a:off x="6779581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D3608BBD-0C18-4C59-BCC1-4BE199C2DEFA}"/>
              </a:ext>
            </a:extLst>
          </p:cNvPr>
          <p:cNvSpPr/>
          <p:nvPr/>
        </p:nvSpPr>
        <p:spPr>
          <a:xfrm>
            <a:off x="6998742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DCABAFE3-D0CE-4CAB-8F14-7A8854EEA1F0}"/>
              </a:ext>
            </a:extLst>
          </p:cNvPr>
          <p:cNvSpPr/>
          <p:nvPr/>
        </p:nvSpPr>
        <p:spPr>
          <a:xfrm>
            <a:off x="502629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19775CCA-EA99-4F43-9B41-3D4E257F4058}"/>
              </a:ext>
            </a:extLst>
          </p:cNvPr>
          <p:cNvSpPr/>
          <p:nvPr/>
        </p:nvSpPr>
        <p:spPr>
          <a:xfrm>
            <a:off x="524545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AEA527ED-5A42-4685-9F07-FE4EFF55C0C2}"/>
              </a:ext>
            </a:extLst>
          </p:cNvPr>
          <p:cNvSpPr/>
          <p:nvPr/>
        </p:nvSpPr>
        <p:spPr>
          <a:xfrm>
            <a:off x="546461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B04240CF-2BF7-47D7-8CD9-C976112BA0C8}"/>
              </a:ext>
            </a:extLst>
          </p:cNvPr>
          <p:cNvSpPr/>
          <p:nvPr/>
        </p:nvSpPr>
        <p:spPr>
          <a:xfrm>
            <a:off x="568377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F9B8D482-2FE3-4FA2-9E9E-65CBE9336146}"/>
              </a:ext>
            </a:extLst>
          </p:cNvPr>
          <p:cNvSpPr/>
          <p:nvPr/>
        </p:nvSpPr>
        <p:spPr>
          <a:xfrm>
            <a:off x="590293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AF25656-76A5-4F5F-9350-C7D90350D449}"/>
              </a:ext>
            </a:extLst>
          </p:cNvPr>
          <p:cNvSpPr/>
          <p:nvPr/>
        </p:nvSpPr>
        <p:spPr>
          <a:xfrm>
            <a:off x="612209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047AD44A-1098-4064-8998-C6D820EEFF56}"/>
              </a:ext>
            </a:extLst>
          </p:cNvPr>
          <p:cNvSpPr/>
          <p:nvPr/>
        </p:nvSpPr>
        <p:spPr>
          <a:xfrm>
            <a:off x="634125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E1E596C0-D79E-4143-87F3-9E2B37FAF525}"/>
              </a:ext>
            </a:extLst>
          </p:cNvPr>
          <p:cNvSpPr/>
          <p:nvPr/>
        </p:nvSpPr>
        <p:spPr>
          <a:xfrm>
            <a:off x="656042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EDD56710-9C12-43CF-AD35-97F0D01E8C9C}"/>
              </a:ext>
            </a:extLst>
          </p:cNvPr>
          <p:cNvSpPr/>
          <p:nvPr/>
        </p:nvSpPr>
        <p:spPr>
          <a:xfrm>
            <a:off x="6779581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37B8E468-D059-4A21-A0D3-9D8B020408AE}"/>
              </a:ext>
            </a:extLst>
          </p:cNvPr>
          <p:cNvSpPr/>
          <p:nvPr/>
        </p:nvSpPr>
        <p:spPr>
          <a:xfrm>
            <a:off x="699874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F82C72BD-C792-4D46-A41B-634F9C9E3A80}"/>
              </a:ext>
            </a:extLst>
          </p:cNvPr>
          <p:cNvSpPr/>
          <p:nvPr/>
        </p:nvSpPr>
        <p:spPr>
          <a:xfrm>
            <a:off x="502629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25985C74-278D-40F6-AD0C-49D2B3D178B1}"/>
              </a:ext>
            </a:extLst>
          </p:cNvPr>
          <p:cNvSpPr/>
          <p:nvPr/>
        </p:nvSpPr>
        <p:spPr>
          <a:xfrm>
            <a:off x="524545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0BDFC661-9FD8-4182-9DEB-B4839ABD5EDB}"/>
              </a:ext>
            </a:extLst>
          </p:cNvPr>
          <p:cNvSpPr/>
          <p:nvPr/>
        </p:nvSpPr>
        <p:spPr>
          <a:xfrm>
            <a:off x="546461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92A20690-1145-466E-9CAF-3BE1664348EC}"/>
              </a:ext>
            </a:extLst>
          </p:cNvPr>
          <p:cNvSpPr/>
          <p:nvPr/>
        </p:nvSpPr>
        <p:spPr>
          <a:xfrm>
            <a:off x="568377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E723F501-C2DB-46F3-997B-0014AF1BE5EF}"/>
              </a:ext>
            </a:extLst>
          </p:cNvPr>
          <p:cNvSpPr/>
          <p:nvPr/>
        </p:nvSpPr>
        <p:spPr>
          <a:xfrm>
            <a:off x="590293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6FA48883-828C-4DB4-88A3-7A823225BD2E}"/>
              </a:ext>
            </a:extLst>
          </p:cNvPr>
          <p:cNvSpPr/>
          <p:nvPr/>
        </p:nvSpPr>
        <p:spPr>
          <a:xfrm>
            <a:off x="612209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3BCD44EA-2DBD-43CD-8481-B94B04DC3EB1}"/>
              </a:ext>
            </a:extLst>
          </p:cNvPr>
          <p:cNvSpPr/>
          <p:nvPr/>
        </p:nvSpPr>
        <p:spPr>
          <a:xfrm>
            <a:off x="634125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D1B0697-4E17-4108-8128-D4C23EA7B631}"/>
              </a:ext>
            </a:extLst>
          </p:cNvPr>
          <p:cNvSpPr/>
          <p:nvPr/>
        </p:nvSpPr>
        <p:spPr>
          <a:xfrm>
            <a:off x="656042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93BD74BC-453F-4CD8-B53C-A0AC37233005}"/>
              </a:ext>
            </a:extLst>
          </p:cNvPr>
          <p:cNvSpPr/>
          <p:nvPr/>
        </p:nvSpPr>
        <p:spPr>
          <a:xfrm>
            <a:off x="6779581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3234C7D1-0389-4DCE-BEBA-7C7654717FA8}"/>
              </a:ext>
            </a:extLst>
          </p:cNvPr>
          <p:cNvSpPr/>
          <p:nvPr/>
        </p:nvSpPr>
        <p:spPr>
          <a:xfrm>
            <a:off x="699874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DCF54B6B-4E3E-48FE-98C8-CB557FB1048F}"/>
              </a:ext>
            </a:extLst>
          </p:cNvPr>
          <p:cNvSpPr/>
          <p:nvPr/>
        </p:nvSpPr>
        <p:spPr>
          <a:xfrm>
            <a:off x="1048062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20D56C75-DF9B-41E0-B1CC-A28BC1763C9E}"/>
              </a:ext>
            </a:extLst>
          </p:cNvPr>
          <p:cNvSpPr/>
          <p:nvPr/>
        </p:nvSpPr>
        <p:spPr>
          <a:xfrm>
            <a:off x="1267223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9BE8E9FF-B74E-4C67-B153-61082901CFE1}"/>
              </a:ext>
            </a:extLst>
          </p:cNvPr>
          <p:cNvSpPr/>
          <p:nvPr/>
        </p:nvSpPr>
        <p:spPr>
          <a:xfrm>
            <a:off x="1486384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79DA3729-9BA3-480D-BF25-8998165785ED}"/>
              </a:ext>
            </a:extLst>
          </p:cNvPr>
          <p:cNvSpPr/>
          <p:nvPr/>
        </p:nvSpPr>
        <p:spPr>
          <a:xfrm>
            <a:off x="170554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94FE9251-D012-48FF-9270-F844E6B197F7}"/>
              </a:ext>
            </a:extLst>
          </p:cNvPr>
          <p:cNvSpPr/>
          <p:nvPr/>
        </p:nvSpPr>
        <p:spPr>
          <a:xfrm>
            <a:off x="192470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3F714D55-129D-45E8-8606-AA4F3DB3B300}"/>
              </a:ext>
            </a:extLst>
          </p:cNvPr>
          <p:cNvSpPr/>
          <p:nvPr/>
        </p:nvSpPr>
        <p:spPr>
          <a:xfrm>
            <a:off x="2143866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EAE39E3A-B54B-4367-9AF6-0557B6960DE7}"/>
              </a:ext>
            </a:extLst>
          </p:cNvPr>
          <p:cNvSpPr/>
          <p:nvPr/>
        </p:nvSpPr>
        <p:spPr>
          <a:xfrm>
            <a:off x="2363027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D46B02BD-C625-44FF-BD6A-6AF9D4F19B2C}"/>
              </a:ext>
            </a:extLst>
          </p:cNvPr>
          <p:cNvSpPr/>
          <p:nvPr/>
        </p:nvSpPr>
        <p:spPr>
          <a:xfrm>
            <a:off x="2582188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DAC577A0-B3C9-45F5-9B26-D770F39E75F9}"/>
              </a:ext>
            </a:extLst>
          </p:cNvPr>
          <p:cNvSpPr/>
          <p:nvPr/>
        </p:nvSpPr>
        <p:spPr>
          <a:xfrm>
            <a:off x="2801349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2E771341-8452-4AC7-A46C-F4B354F281C3}"/>
              </a:ext>
            </a:extLst>
          </p:cNvPr>
          <p:cNvSpPr/>
          <p:nvPr/>
        </p:nvSpPr>
        <p:spPr>
          <a:xfrm>
            <a:off x="3020510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8A0745CD-7F9B-4755-A9BC-637ACA37DF72}"/>
              </a:ext>
            </a:extLst>
          </p:cNvPr>
          <p:cNvSpPr/>
          <p:nvPr/>
        </p:nvSpPr>
        <p:spPr>
          <a:xfrm>
            <a:off x="1048062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8D4C83C6-FBBF-4134-9C3C-5E545FF28095}"/>
              </a:ext>
            </a:extLst>
          </p:cNvPr>
          <p:cNvSpPr/>
          <p:nvPr/>
        </p:nvSpPr>
        <p:spPr>
          <a:xfrm>
            <a:off x="1267223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DA4A7B0C-3EE1-47DE-A4F4-6EEB2FFD10A7}"/>
              </a:ext>
            </a:extLst>
          </p:cNvPr>
          <p:cNvSpPr/>
          <p:nvPr/>
        </p:nvSpPr>
        <p:spPr>
          <a:xfrm>
            <a:off x="1486384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8136F76F-6158-4B62-9E42-AAE401781717}"/>
              </a:ext>
            </a:extLst>
          </p:cNvPr>
          <p:cNvSpPr/>
          <p:nvPr/>
        </p:nvSpPr>
        <p:spPr>
          <a:xfrm>
            <a:off x="170554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76BF58C9-964B-4924-87AD-5A7AE0112148}"/>
              </a:ext>
            </a:extLst>
          </p:cNvPr>
          <p:cNvSpPr/>
          <p:nvPr/>
        </p:nvSpPr>
        <p:spPr>
          <a:xfrm>
            <a:off x="192470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72567109-4A41-4D16-A469-05A5513438A7}"/>
              </a:ext>
            </a:extLst>
          </p:cNvPr>
          <p:cNvSpPr/>
          <p:nvPr/>
        </p:nvSpPr>
        <p:spPr>
          <a:xfrm>
            <a:off x="2143866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B7EA1275-BE12-41B2-BF77-514D0F252A56}"/>
              </a:ext>
            </a:extLst>
          </p:cNvPr>
          <p:cNvSpPr/>
          <p:nvPr/>
        </p:nvSpPr>
        <p:spPr>
          <a:xfrm>
            <a:off x="2363027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8C5F219D-6F0E-43E6-9621-11E0C5BCA125}"/>
              </a:ext>
            </a:extLst>
          </p:cNvPr>
          <p:cNvSpPr/>
          <p:nvPr/>
        </p:nvSpPr>
        <p:spPr>
          <a:xfrm>
            <a:off x="2582188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0EB9670F-B64C-4FE2-B14E-36C6CACC3072}"/>
              </a:ext>
            </a:extLst>
          </p:cNvPr>
          <p:cNvSpPr/>
          <p:nvPr/>
        </p:nvSpPr>
        <p:spPr>
          <a:xfrm>
            <a:off x="2801349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E709D762-F58F-4CCA-A7AC-DD6E81D4EED4}"/>
              </a:ext>
            </a:extLst>
          </p:cNvPr>
          <p:cNvSpPr/>
          <p:nvPr/>
        </p:nvSpPr>
        <p:spPr>
          <a:xfrm>
            <a:off x="3020510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72404ACA-68B0-4A37-9661-CC1037D070CF}"/>
              </a:ext>
            </a:extLst>
          </p:cNvPr>
          <p:cNvSpPr/>
          <p:nvPr/>
        </p:nvSpPr>
        <p:spPr>
          <a:xfrm>
            <a:off x="1048062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323625A8-140D-48E3-BCE2-6561BAD6E702}"/>
              </a:ext>
            </a:extLst>
          </p:cNvPr>
          <p:cNvSpPr/>
          <p:nvPr/>
        </p:nvSpPr>
        <p:spPr>
          <a:xfrm>
            <a:off x="1267223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2F47B294-BB0B-47D3-8A0C-CD65BB4C0866}"/>
              </a:ext>
            </a:extLst>
          </p:cNvPr>
          <p:cNvSpPr/>
          <p:nvPr/>
        </p:nvSpPr>
        <p:spPr>
          <a:xfrm>
            <a:off x="1486384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58F79601-36CA-4730-A82D-81BAB974D1FE}"/>
              </a:ext>
            </a:extLst>
          </p:cNvPr>
          <p:cNvSpPr/>
          <p:nvPr/>
        </p:nvSpPr>
        <p:spPr>
          <a:xfrm>
            <a:off x="170554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F8414BA4-1F11-47EE-BE62-F8051F9B60A2}"/>
              </a:ext>
            </a:extLst>
          </p:cNvPr>
          <p:cNvSpPr/>
          <p:nvPr/>
        </p:nvSpPr>
        <p:spPr>
          <a:xfrm>
            <a:off x="192470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70F88D71-D9AA-4287-BFDE-B5D5B2AD5BC0}"/>
              </a:ext>
            </a:extLst>
          </p:cNvPr>
          <p:cNvSpPr/>
          <p:nvPr/>
        </p:nvSpPr>
        <p:spPr>
          <a:xfrm>
            <a:off x="2143866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57A4899F-CDBD-4409-8469-C26A433C6464}"/>
              </a:ext>
            </a:extLst>
          </p:cNvPr>
          <p:cNvSpPr/>
          <p:nvPr/>
        </p:nvSpPr>
        <p:spPr>
          <a:xfrm>
            <a:off x="2363027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3E53DE1B-5368-4857-81F2-DBF0E5599DAA}"/>
              </a:ext>
            </a:extLst>
          </p:cNvPr>
          <p:cNvSpPr/>
          <p:nvPr/>
        </p:nvSpPr>
        <p:spPr>
          <a:xfrm>
            <a:off x="2582188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C760FAA1-A7A2-48F5-BEA9-84B0A8D444C9}"/>
              </a:ext>
            </a:extLst>
          </p:cNvPr>
          <p:cNvSpPr/>
          <p:nvPr/>
        </p:nvSpPr>
        <p:spPr>
          <a:xfrm>
            <a:off x="2801349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7CF86FCF-A65A-4B24-B4F3-8E9BDC772296}"/>
              </a:ext>
            </a:extLst>
          </p:cNvPr>
          <p:cNvSpPr/>
          <p:nvPr/>
        </p:nvSpPr>
        <p:spPr>
          <a:xfrm>
            <a:off x="3020510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8DFDA4FF-5B93-4E86-A029-6F903DD6DF18}"/>
              </a:ext>
            </a:extLst>
          </p:cNvPr>
          <p:cNvSpPr/>
          <p:nvPr/>
        </p:nvSpPr>
        <p:spPr>
          <a:xfrm>
            <a:off x="1048062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FF52197B-60C8-4D98-B46A-DA8805044218}"/>
              </a:ext>
            </a:extLst>
          </p:cNvPr>
          <p:cNvSpPr/>
          <p:nvPr/>
        </p:nvSpPr>
        <p:spPr>
          <a:xfrm>
            <a:off x="1267223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8F9C1B44-5A36-4187-BD5B-84BAB092FDBC}"/>
              </a:ext>
            </a:extLst>
          </p:cNvPr>
          <p:cNvSpPr/>
          <p:nvPr/>
        </p:nvSpPr>
        <p:spPr>
          <a:xfrm>
            <a:off x="1486384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DCB1773B-B750-4889-94BF-CCFBAD958D59}"/>
              </a:ext>
            </a:extLst>
          </p:cNvPr>
          <p:cNvSpPr/>
          <p:nvPr/>
        </p:nvSpPr>
        <p:spPr>
          <a:xfrm>
            <a:off x="170554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307CA22C-BBE9-40F0-899B-C871A4091B59}"/>
              </a:ext>
            </a:extLst>
          </p:cNvPr>
          <p:cNvSpPr/>
          <p:nvPr/>
        </p:nvSpPr>
        <p:spPr>
          <a:xfrm>
            <a:off x="192470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FA2168B0-CE9D-4E33-AC97-AA7B5EE35CF7}"/>
              </a:ext>
            </a:extLst>
          </p:cNvPr>
          <p:cNvSpPr/>
          <p:nvPr/>
        </p:nvSpPr>
        <p:spPr>
          <a:xfrm>
            <a:off x="2143866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9767BAFE-E6B0-4FBA-951B-6992BB806176}"/>
              </a:ext>
            </a:extLst>
          </p:cNvPr>
          <p:cNvSpPr/>
          <p:nvPr/>
        </p:nvSpPr>
        <p:spPr>
          <a:xfrm>
            <a:off x="2363027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189FEA16-6357-4C70-B37F-AEB920342C56}"/>
              </a:ext>
            </a:extLst>
          </p:cNvPr>
          <p:cNvSpPr/>
          <p:nvPr/>
        </p:nvSpPr>
        <p:spPr>
          <a:xfrm>
            <a:off x="2582188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F0E099E5-74E5-41B4-8EA6-21635D965185}"/>
              </a:ext>
            </a:extLst>
          </p:cNvPr>
          <p:cNvSpPr/>
          <p:nvPr/>
        </p:nvSpPr>
        <p:spPr>
          <a:xfrm>
            <a:off x="2801349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8F1E7877-426E-49D3-9399-4BCB0470566B}"/>
              </a:ext>
            </a:extLst>
          </p:cNvPr>
          <p:cNvSpPr/>
          <p:nvPr/>
        </p:nvSpPr>
        <p:spPr>
          <a:xfrm>
            <a:off x="3020510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17390A79-CC2A-4582-849B-C725FE279A4B}"/>
              </a:ext>
            </a:extLst>
          </p:cNvPr>
          <p:cNvSpPr/>
          <p:nvPr/>
        </p:nvSpPr>
        <p:spPr>
          <a:xfrm>
            <a:off x="1048062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0B09ACC4-E699-4F6E-9AF6-DE0BB3291969}"/>
              </a:ext>
            </a:extLst>
          </p:cNvPr>
          <p:cNvSpPr/>
          <p:nvPr/>
        </p:nvSpPr>
        <p:spPr>
          <a:xfrm>
            <a:off x="1267223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2CC375F0-9F96-4402-BE28-AF542C358B48}"/>
              </a:ext>
            </a:extLst>
          </p:cNvPr>
          <p:cNvSpPr/>
          <p:nvPr/>
        </p:nvSpPr>
        <p:spPr>
          <a:xfrm>
            <a:off x="1486384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51C8ACFF-92D0-4C31-AAA3-79A542A857BC}"/>
              </a:ext>
            </a:extLst>
          </p:cNvPr>
          <p:cNvSpPr/>
          <p:nvPr/>
        </p:nvSpPr>
        <p:spPr>
          <a:xfrm>
            <a:off x="170554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9CA384C2-80A1-4DA9-9D79-0ADBC92F42D9}"/>
              </a:ext>
            </a:extLst>
          </p:cNvPr>
          <p:cNvSpPr/>
          <p:nvPr/>
        </p:nvSpPr>
        <p:spPr>
          <a:xfrm>
            <a:off x="192470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8313D95F-D0A2-4BB7-A60B-C07982E77B8D}"/>
              </a:ext>
            </a:extLst>
          </p:cNvPr>
          <p:cNvSpPr/>
          <p:nvPr/>
        </p:nvSpPr>
        <p:spPr>
          <a:xfrm>
            <a:off x="2143866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0B3ABD44-713F-4ED6-AF51-93D156B86CD5}"/>
              </a:ext>
            </a:extLst>
          </p:cNvPr>
          <p:cNvSpPr/>
          <p:nvPr/>
        </p:nvSpPr>
        <p:spPr>
          <a:xfrm>
            <a:off x="2363027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3F2F47CA-5A0D-4BBA-94AD-3FD6E65E533E}"/>
              </a:ext>
            </a:extLst>
          </p:cNvPr>
          <p:cNvSpPr/>
          <p:nvPr/>
        </p:nvSpPr>
        <p:spPr>
          <a:xfrm>
            <a:off x="2582188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9FA9E6B6-4012-46E3-A229-5BCC22DDA047}"/>
              </a:ext>
            </a:extLst>
          </p:cNvPr>
          <p:cNvSpPr/>
          <p:nvPr/>
        </p:nvSpPr>
        <p:spPr>
          <a:xfrm>
            <a:off x="2801349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FD713DDE-B91F-4C44-854A-ECC97E4A80B2}"/>
              </a:ext>
            </a:extLst>
          </p:cNvPr>
          <p:cNvSpPr/>
          <p:nvPr/>
        </p:nvSpPr>
        <p:spPr>
          <a:xfrm>
            <a:off x="3020510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91164D46-6BED-4DC5-B335-972F9B13E635}"/>
              </a:ext>
            </a:extLst>
          </p:cNvPr>
          <p:cNvSpPr/>
          <p:nvPr/>
        </p:nvSpPr>
        <p:spPr>
          <a:xfrm>
            <a:off x="1048062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50BDBC07-D67E-4A97-8D31-269CFE01D5DF}"/>
              </a:ext>
            </a:extLst>
          </p:cNvPr>
          <p:cNvSpPr/>
          <p:nvPr/>
        </p:nvSpPr>
        <p:spPr>
          <a:xfrm>
            <a:off x="1267223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0E700BF5-C2DF-4436-A1F2-F62B4176CC18}"/>
              </a:ext>
            </a:extLst>
          </p:cNvPr>
          <p:cNvSpPr/>
          <p:nvPr/>
        </p:nvSpPr>
        <p:spPr>
          <a:xfrm>
            <a:off x="1486384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26C5F338-384C-4623-B67F-E5756D0A5134}"/>
              </a:ext>
            </a:extLst>
          </p:cNvPr>
          <p:cNvSpPr/>
          <p:nvPr/>
        </p:nvSpPr>
        <p:spPr>
          <a:xfrm>
            <a:off x="170554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289D48A9-9001-49C3-8260-68EA31EF21F4}"/>
              </a:ext>
            </a:extLst>
          </p:cNvPr>
          <p:cNvSpPr/>
          <p:nvPr/>
        </p:nvSpPr>
        <p:spPr>
          <a:xfrm>
            <a:off x="192470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A309482F-8E77-4768-99D1-D2660D169E20}"/>
              </a:ext>
            </a:extLst>
          </p:cNvPr>
          <p:cNvSpPr/>
          <p:nvPr/>
        </p:nvSpPr>
        <p:spPr>
          <a:xfrm>
            <a:off x="2143866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8AF7C847-AC8D-4854-9859-470716C07893}"/>
              </a:ext>
            </a:extLst>
          </p:cNvPr>
          <p:cNvSpPr/>
          <p:nvPr/>
        </p:nvSpPr>
        <p:spPr>
          <a:xfrm>
            <a:off x="2363027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19BFE88E-E720-4D88-B49D-113A1D62F9E6}"/>
              </a:ext>
            </a:extLst>
          </p:cNvPr>
          <p:cNvSpPr/>
          <p:nvPr/>
        </p:nvSpPr>
        <p:spPr>
          <a:xfrm>
            <a:off x="2582188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A14B2880-BD99-4A17-A4FA-10B5FED9CCAE}"/>
              </a:ext>
            </a:extLst>
          </p:cNvPr>
          <p:cNvSpPr/>
          <p:nvPr/>
        </p:nvSpPr>
        <p:spPr>
          <a:xfrm>
            <a:off x="2801349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E6EA0991-1140-474F-88B3-53EB02649853}"/>
              </a:ext>
            </a:extLst>
          </p:cNvPr>
          <p:cNvSpPr/>
          <p:nvPr/>
        </p:nvSpPr>
        <p:spPr>
          <a:xfrm>
            <a:off x="3020510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6467D0DD-4F53-4B18-9254-05AD864735D0}"/>
              </a:ext>
            </a:extLst>
          </p:cNvPr>
          <p:cNvSpPr/>
          <p:nvPr/>
        </p:nvSpPr>
        <p:spPr>
          <a:xfrm>
            <a:off x="1048062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162CAEBF-B255-4613-8B66-7D182158FFE6}"/>
              </a:ext>
            </a:extLst>
          </p:cNvPr>
          <p:cNvSpPr/>
          <p:nvPr/>
        </p:nvSpPr>
        <p:spPr>
          <a:xfrm>
            <a:off x="1267223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606D7E29-7498-4A17-86DD-7CED78E05DD8}"/>
              </a:ext>
            </a:extLst>
          </p:cNvPr>
          <p:cNvSpPr/>
          <p:nvPr/>
        </p:nvSpPr>
        <p:spPr>
          <a:xfrm>
            <a:off x="1486384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044679E6-45F0-477D-885B-E6F58EB1EC95}"/>
              </a:ext>
            </a:extLst>
          </p:cNvPr>
          <p:cNvSpPr/>
          <p:nvPr/>
        </p:nvSpPr>
        <p:spPr>
          <a:xfrm>
            <a:off x="170554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14E2D523-347A-435E-93EC-2B7A67563653}"/>
              </a:ext>
            </a:extLst>
          </p:cNvPr>
          <p:cNvSpPr/>
          <p:nvPr/>
        </p:nvSpPr>
        <p:spPr>
          <a:xfrm>
            <a:off x="192470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842845DE-A51B-46BD-936F-E5A6135D3781}"/>
              </a:ext>
            </a:extLst>
          </p:cNvPr>
          <p:cNvSpPr/>
          <p:nvPr/>
        </p:nvSpPr>
        <p:spPr>
          <a:xfrm>
            <a:off x="2143866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D3D704A1-9A72-4A26-9474-848E0951D811}"/>
              </a:ext>
            </a:extLst>
          </p:cNvPr>
          <p:cNvSpPr/>
          <p:nvPr/>
        </p:nvSpPr>
        <p:spPr>
          <a:xfrm>
            <a:off x="2363027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7BED502F-9844-4332-880F-ED570E7A3B52}"/>
              </a:ext>
            </a:extLst>
          </p:cNvPr>
          <p:cNvSpPr/>
          <p:nvPr/>
        </p:nvSpPr>
        <p:spPr>
          <a:xfrm>
            <a:off x="2582188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C925E73D-3C7E-42EE-9B2B-E152D1A02730}"/>
              </a:ext>
            </a:extLst>
          </p:cNvPr>
          <p:cNvSpPr/>
          <p:nvPr/>
        </p:nvSpPr>
        <p:spPr>
          <a:xfrm>
            <a:off x="2801349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AC081502-6B6B-452F-AB24-AD4AA3EAAFA3}"/>
              </a:ext>
            </a:extLst>
          </p:cNvPr>
          <p:cNvSpPr/>
          <p:nvPr/>
        </p:nvSpPr>
        <p:spPr>
          <a:xfrm>
            <a:off x="3020510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C27BE2BF-8394-4553-ABB7-FA01C25773BC}"/>
              </a:ext>
            </a:extLst>
          </p:cNvPr>
          <p:cNvSpPr/>
          <p:nvPr/>
        </p:nvSpPr>
        <p:spPr>
          <a:xfrm>
            <a:off x="1048062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555A3B1B-FF91-4F2D-88BB-B298E4AAF56B}"/>
              </a:ext>
            </a:extLst>
          </p:cNvPr>
          <p:cNvSpPr/>
          <p:nvPr/>
        </p:nvSpPr>
        <p:spPr>
          <a:xfrm>
            <a:off x="1267223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063ED016-A7F2-459C-83D2-AB1A66B5ADF5}"/>
              </a:ext>
            </a:extLst>
          </p:cNvPr>
          <p:cNvSpPr/>
          <p:nvPr/>
        </p:nvSpPr>
        <p:spPr>
          <a:xfrm>
            <a:off x="1486384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59684DA8-8323-4342-BB57-E2B6C2A647C9}"/>
              </a:ext>
            </a:extLst>
          </p:cNvPr>
          <p:cNvSpPr/>
          <p:nvPr/>
        </p:nvSpPr>
        <p:spPr>
          <a:xfrm>
            <a:off x="170554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9E1A0BFE-0787-47AB-9969-0908B662F483}"/>
              </a:ext>
            </a:extLst>
          </p:cNvPr>
          <p:cNvSpPr/>
          <p:nvPr/>
        </p:nvSpPr>
        <p:spPr>
          <a:xfrm>
            <a:off x="192470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17FC43F2-398E-4FF4-B167-D6046D5B14B2}"/>
              </a:ext>
            </a:extLst>
          </p:cNvPr>
          <p:cNvSpPr/>
          <p:nvPr/>
        </p:nvSpPr>
        <p:spPr>
          <a:xfrm>
            <a:off x="2143866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FEDABF49-0F1F-471F-BE14-DC34665B3CCD}"/>
              </a:ext>
            </a:extLst>
          </p:cNvPr>
          <p:cNvSpPr/>
          <p:nvPr/>
        </p:nvSpPr>
        <p:spPr>
          <a:xfrm>
            <a:off x="2363027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3121A165-F4E7-429D-B409-27E5661752E7}"/>
              </a:ext>
            </a:extLst>
          </p:cNvPr>
          <p:cNvSpPr/>
          <p:nvPr/>
        </p:nvSpPr>
        <p:spPr>
          <a:xfrm>
            <a:off x="2582188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589FCE9F-E8DF-4F95-ADD5-1E828E01E4CA}"/>
              </a:ext>
            </a:extLst>
          </p:cNvPr>
          <p:cNvSpPr/>
          <p:nvPr/>
        </p:nvSpPr>
        <p:spPr>
          <a:xfrm>
            <a:off x="280134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A5B7A64D-582A-4E98-89D8-8A102BF01512}"/>
              </a:ext>
            </a:extLst>
          </p:cNvPr>
          <p:cNvSpPr/>
          <p:nvPr/>
        </p:nvSpPr>
        <p:spPr>
          <a:xfrm>
            <a:off x="302051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90D2E1D8-3202-45BD-BB3A-76E2A5D2C002}"/>
              </a:ext>
            </a:extLst>
          </p:cNvPr>
          <p:cNvSpPr/>
          <p:nvPr/>
        </p:nvSpPr>
        <p:spPr>
          <a:xfrm>
            <a:off x="104806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FC6743EC-A13E-4075-A560-B58373A8245C}"/>
              </a:ext>
            </a:extLst>
          </p:cNvPr>
          <p:cNvSpPr/>
          <p:nvPr/>
        </p:nvSpPr>
        <p:spPr>
          <a:xfrm>
            <a:off x="1267223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0A56218E-D404-4566-9542-F8BBE0F0291F}"/>
              </a:ext>
            </a:extLst>
          </p:cNvPr>
          <p:cNvSpPr/>
          <p:nvPr/>
        </p:nvSpPr>
        <p:spPr>
          <a:xfrm>
            <a:off x="148638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875D9E3A-486B-456D-9B78-B7A9E1400099}"/>
              </a:ext>
            </a:extLst>
          </p:cNvPr>
          <p:cNvSpPr/>
          <p:nvPr/>
        </p:nvSpPr>
        <p:spPr>
          <a:xfrm>
            <a:off x="170554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A88D9526-B23F-40EA-809B-C19F2D90EC9A}"/>
              </a:ext>
            </a:extLst>
          </p:cNvPr>
          <p:cNvSpPr/>
          <p:nvPr/>
        </p:nvSpPr>
        <p:spPr>
          <a:xfrm>
            <a:off x="192470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3C99DB7A-2A0B-4756-8AD2-B2EC49D7CEE5}"/>
              </a:ext>
            </a:extLst>
          </p:cNvPr>
          <p:cNvSpPr/>
          <p:nvPr/>
        </p:nvSpPr>
        <p:spPr>
          <a:xfrm>
            <a:off x="214386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33414DD4-DAA4-4D73-877B-55708699EA60}"/>
              </a:ext>
            </a:extLst>
          </p:cNvPr>
          <p:cNvSpPr/>
          <p:nvPr/>
        </p:nvSpPr>
        <p:spPr>
          <a:xfrm>
            <a:off x="236302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5952B82E-2114-4C02-B65B-B08876585539}"/>
              </a:ext>
            </a:extLst>
          </p:cNvPr>
          <p:cNvSpPr/>
          <p:nvPr/>
        </p:nvSpPr>
        <p:spPr>
          <a:xfrm>
            <a:off x="258218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00957449-68B7-42E1-AF10-16AC4BE72E20}"/>
              </a:ext>
            </a:extLst>
          </p:cNvPr>
          <p:cNvSpPr/>
          <p:nvPr/>
        </p:nvSpPr>
        <p:spPr>
          <a:xfrm>
            <a:off x="280134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56735C6A-40FC-4776-AE3A-A601C4E2B6DC}"/>
              </a:ext>
            </a:extLst>
          </p:cNvPr>
          <p:cNvSpPr/>
          <p:nvPr/>
        </p:nvSpPr>
        <p:spPr>
          <a:xfrm>
            <a:off x="302051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628DA7B3-4B55-4C98-853C-BE517ACAA37D}"/>
              </a:ext>
            </a:extLst>
          </p:cNvPr>
          <p:cNvSpPr/>
          <p:nvPr/>
        </p:nvSpPr>
        <p:spPr>
          <a:xfrm>
            <a:off x="104806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F9759A58-90B3-42E6-9100-455CC6EB3C45}"/>
              </a:ext>
            </a:extLst>
          </p:cNvPr>
          <p:cNvSpPr/>
          <p:nvPr/>
        </p:nvSpPr>
        <p:spPr>
          <a:xfrm>
            <a:off x="1267223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182993A1-600E-4218-8CE3-86E4359A2713}"/>
              </a:ext>
            </a:extLst>
          </p:cNvPr>
          <p:cNvSpPr/>
          <p:nvPr/>
        </p:nvSpPr>
        <p:spPr>
          <a:xfrm>
            <a:off x="148638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B3B672C5-CA66-474F-BEC1-E31D478AA280}"/>
              </a:ext>
            </a:extLst>
          </p:cNvPr>
          <p:cNvSpPr/>
          <p:nvPr/>
        </p:nvSpPr>
        <p:spPr>
          <a:xfrm>
            <a:off x="170554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17BA4BE0-EF3E-4DAB-8028-7013B557BA81}"/>
              </a:ext>
            </a:extLst>
          </p:cNvPr>
          <p:cNvSpPr/>
          <p:nvPr/>
        </p:nvSpPr>
        <p:spPr>
          <a:xfrm>
            <a:off x="192470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3E745A34-6522-4524-959E-65B5C9B95812}"/>
              </a:ext>
            </a:extLst>
          </p:cNvPr>
          <p:cNvSpPr/>
          <p:nvPr/>
        </p:nvSpPr>
        <p:spPr>
          <a:xfrm>
            <a:off x="214386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B8DE9F7A-5474-4A17-B54F-4E124920C04F}"/>
              </a:ext>
            </a:extLst>
          </p:cNvPr>
          <p:cNvSpPr/>
          <p:nvPr/>
        </p:nvSpPr>
        <p:spPr>
          <a:xfrm>
            <a:off x="236302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7DC832AA-7E4B-4D63-B2AC-EF2616A02890}"/>
              </a:ext>
            </a:extLst>
          </p:cNvPr>
          <p:cNvSpPr/>
          <p:nvPr/>
        </p:nvSpPr>
        <p:spPr>
          <a:xfrm>
            <a:off x="258218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CF1B37FF-173D-446F-9B46-C45F1D436FB0}"/>
              </a:ext>
            </a:extLst>
          </p:cNvPr>
          <p:cNvSpPr/>
          <p:nvPr/>
        </p:nvSpPr>
        <p:spPr>
          <a:xfrm>
            <a:off x="280134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80D8EE6C-2F0A-4C02-86B4-1228A3A03B75}"/>
              </a:ext>
            </a:extLst>
          </p:cNvPr>
          <p:cNvSpPr/>
          <p:nvPr/>
        </p:nvSpPr>
        <p:spPr>
          <a:xfrm>
            <a:off x="302051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6C6E22EB-2264-4795-A6B8-A9D8FA42D832}"/>
              </a:ext>
            </a:extLst>
          </p:cNvPr>
          <p:cNvSpPr/>
          <p:nvPr/>
        </p:nvSpPr>
        <p:spPr>
          <a:xfrm>
            <a:off x="9004526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0E04CCE7-FAD5-4307-8467-9020F01940C7}"/>
              </a:ext>
            </a:extLst>
          </p:cNvPr>
          <p:cNvSpPr/>
          <p:nvPr/>
        </p:nvSpPr>
        <p:spPr>
          <a:xfrm>
            <a:off x="9223687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A0A7A96B-93F7-4B41-8313-5A07EAE443CA}"/>
              </a:ext>
            </a:extLst>
          </p:cNvPr>
          <p:cNvSpPr/>
          <p:nvPr/>
        </p:nvSpPr>
        <p:spPr>
          <a:xfrm>
            <a:off x="9442848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9E1C225A-35A1-4257-AB78-C3EB47EFF741}"/>
              </a:ext>
            </a:extLst>
          </p:cNvPr>
          <p:cNvSpPr/>
          <p:nvPr/>
        </p:nvSpPr>
        <p:spPr>
          <a:xfrm>
            <a:off x="966200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6AB3B94E-ED0E-4625-AC45-CCB12404090B}"/>
              </a:ext>
            </a:extLst>
          </p:cNvPr>
          <p:cNvSpPr/>
          <p:nvPr/>
        </p:nvSpPr>
        <p:spPr>
          <a:xfrm>
            <a:off x="988116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D8482BA2-1BA6-4ADF-9035-10B82C0E846B}"/>
              </a:ext>
            </a:extLst>
          </p:cNvPr>
          <p:cNvSpPr/>
          <p:nvPr/>
        </p:nvSpPr>
        <p:spPr>
          <a:xfrm>
            <a:off x="10100330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F3739B99-3786-4BD1-A499-6CA608565FC7}"/>
              </a:ext>
            </a:extLst>
          </p:cNvPr>
          <p:cNvSpPr/>
          <p:nvPr/>
        </p:nvSpPr>
        <p:spPr>
          <a:xfrm>
            <a:off x="10319491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D1C3C7D3-5B81-4948-93D9-4CBAE4D6C837}"/>
              </a:ext>
            </a:extLst>
          </p:cNvPr>
          <p:cNvSpPr/>
          <p:nvPr/>
        </p:nvSpPr>
        <p:spPr>
          <a:xfrm>
            <a:off x="10538652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F5209EE4-BFD8-4CAE-9C9D-717E598D2734}"/>
              </a:ext>
            </a:extLst>
          </p:cNvPr>
          <p:cNvSpPr/>
          <p:nvPr/>
        </p:nvSpPr>
        <p:spPr>
          <a:xfrm>
            <a:off x="10757813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7" name="타원 226">
            <a:extLst>
              <a:ext uri="{FF2B5EF4-FFF2-40B4-BE49-F238E27FC236}">
                <a16:creationId xmlns:a16="http://schemas.microsoft.com/office/drawing/2014/main" id="{3B53AF07-956F-446E-8BD6-485EC50740CA}"/>
              </a:ext>
            </a:extLst>
          </p:cNvPr>
          <p:cNvSpPr/>
          <p:nvPr/>
        </p:nvSpPr>
        <p:spPr>
          <a:xfrm>
            <a:off x="10976974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8" name="타원 227">
            <a:extLst>
              <a:ext uri="{FF2B5EF4-FFF2-40B4-BE49-F238E27FC236}">
                <a16:creationId xmlns:a16="http://schemas.microsoft.com/office/drawing/2014/main" id="{E3A70B3D-CE46-4C2D-9AC4-DC6A208370E1}"/>
              </a:ext>
            </a:extLst>
          </p:cNvPr>
          <p:cNvSpPr/>
          <p:nvPr/>
        </p:nvSpPr>
        <p:spPr>
          <a:xfrm>
            <a:off x="9004526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C1470512-C3F9-4D42-84A2-55319351E6CC}"/>
              </a:ext>
            </a:extLst>
          </p:cNvPr>
          <p:cNvSpPr/>
          <p:nvPr/>
        </p:nvSpPr>
        <p:spPr>
          <a:xfrm>
            <a:off x="9223687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0" name="타원 229">
            <a:extLst>
              <a:ext uri="{FF2B5EF4-FFF2-40B4-BE49-F238E27FC236}">
                <a16:creationId xmlns:a16="http://schemas.microsoft.com/office/drawing/2014/main" id="{54F17F04-F0E9-4926-955C-6F6CE96C8025}"/>
              </a:ext>
            </a:extLst>
          </p:cNvPr>
          <p:cNvSpPr/>
          <p:nvPr/>
        </p:nvSpPr>
        <p:spPr>
          <a:xfrm>
            <a:off x="9442848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1" name="타원 230">
            <a:extLst>
              <a:ext uri="{FF2B5EF4-FFF2-40B4-BE49-F238E27FC236}">
                <a16:creationId xmlns:a16="http://schemas.microsoft.com/office/drawing/2014/main" id="{BB2FC6A6-D1E3-4D73-88A9-731001900D8F}"/>
              </a:ext>
            </a:extLst>
          </p:cNvPr>
          <p:cNvSpPr/>
          <p:nvPr/>
        </p:nvSpPr>
        <p:spPr>
          <a:xfrm>
            <a:off x="966200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2" name="타원 231">
            <a:extLst>
              <a:ext uri="{FF2B5EF4-FFF2-40B4-BE49-F238E27FC236}">
                <a16:creationId xmlns:a16="http://schemas.microsoft.com/office/drawing/2014/main" id="{05FCF828-8D21-4B88-94C9-DE6D616DB21E}"/>
              </a:ext>
            </a:extLst>
          </p:cNvPr>
          <p:cNvSpPr/>
          <p:nvPr/>
        </p:nvSpPr>
        <p:spPr>
          <a:xfrm>
            <a:off x="988116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A8109759-D0B8-465E-BD08-ED32E257754A}"/>
              </a:ext>
            </a:extLst>
          </p:cNvPr>
          <p:cNvSpPr/>
          <p:nvPr/>
        </p:nvSpPr>
        <p:spPr>
          <a:xfrm>
            <a:off x="10100330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4" name="타원 233">
            <a:extLst>
              <a:ext uri="{FF2B5EF4-FFF2-40B4-BE49-F238E27FC236}">
                <a16:creationId xmlns:a16="http://schemas.microsoft.com/office/drawing/2014/main" id="{29FFDD53-7CDA-4D5D-A956-DEDCDF9F3025}"/>
              </a:ext>
            </a:extLst>
          </p:cNvPr>
          <p:cNvSpPr/>
          <p:nvPr/>
        </p:nvSpPr>
        <p:spPr>
          <a:xfrm>
            <a:off x="10319491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F5C8AB7A-E3CF-42A1-A20B-6A02F87549A1}"/>
              </a:ext>
            </a:extLst>
          </p:cNvPr>
          <p:cNvSpPr/>
          <p:nvPr/>
        </p:nvSpPr>
        <p:spPr>
          <a:xfrm>
            <a:off x="10538652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AC4C23F1-A3F7-4AD5-91AA-C8FE7B9562EB}"/>
              </a:ext>
            </a:extLst>
          </p:cNvPr>
          <p:cNvSpPr/>
          <p:nvPr/>
        </p:nvSpPr>
        <p:spPr>
          <a:xfrm>
            <a:off x="10757813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7" name="타원 236">
            <a:extLst>
              <a:ext uri="{FF2B5EF4-FFF2-40B4-BE49-F238E27FC236}">
                <a16:creationId xmlns:a16="http://schemas.microsoft.com/office/drawing/2014/main" id="{2130DAFD-A9C9-47D7-B65D-39F63202B04D}"/>
              </a:ext>
            </a:extLst>
          </p:cNvPr>
          <p:cNvSpPr/>
          <p:nvPr/>
        </p:nvSpPr>
        <p:spPr>
          <a:xfrm>
            <a:off x="10976974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B5EAD01D-294C-400E-BCD8-29BE00299D7B}"/>
              </a:ext>
            </a:extLst>
          </p:cNvPr>
          <p:cNvSpPr/>
          <p:nvPr/>
        </p:nvSpPr>
        <p:spPr>
          <a:xfrm>
            <a:off x="9004526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9" name="타원 238">
            <a:extLst>
              <a:ext uri="{FF2B5EF4-FFF2-40B4-BE49-F238E27FC236}">
                <a16:creationId xmlns:a16="http://schemas.microsoft.com/office/drawing/2014/main" id="{7026CF5A-CBC6-4C23-AD71-89A4802B862C}"/>
              </a:ext>
            </a:extLst>
          </p:cNvPr>
          <p:cNvSpPr/>
          <p:nvPr/>
        </p:nvSpPr>
        <p:spPr>
          <a:xfrm>
            <a:off x="9223687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2AF40703-7D26-47DC-BCF3-E07B380EDF35}"/>
              </a:ext>
            </a:extLst>
          </p:cNvPr>
          <p:cNvSpPr/>
          <p:nvPr/>
        </p:nvSpPr>
        <p:spPr>
          <a:xfrm>
            <a:off x="9442848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79A6EA3D-E101-4776-A7D8-BBE43DE10F86}"/>
              </a:ext>
            </a:extLst>
          </p:cNvPr>
          <p:cNvSpPr/>
          <p:nvPr/>
        </p:nvSpPr>
        <p:spPr>
          <a:xfrm>
            <a:off x="966200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D0313EA0-AE2A-4BB0-B5EF-B542855F88A3}"/>
              </a:ext>
            </a:extLst>
          </p:cNvPr>
          <p:cNvSpPr/>
          <p:nvPr/>
        </p:nvSpPr>
        <p:spPr>
          <a:xfrm>
            <a:off x="988116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3" name="타원 242">
            <a:extLst>
              <a:ext uri="{FF2B5EF4-FFF2-40B4-BE49-F238E27FC236}">
                <a16:creationId xmlns:a16="http://schemas.microsoft.com/office/drawing/2014/main" id="{A874773F-B1B6-4D96-89A7-0F64D8D79525}"/>
              </a:ext>
            </a:extLst>
          </p:cNvPr>
          <p:cNvSpPr/>
          <p:nvPr/>
        </p:nvSpPr>
        <p:spPr>
          <a:xfrm>
            <a:off x="10100330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4" name="타원 243">
            <a:extLst>
              <a:ext uri="{FF2B5EF4-FFF2-40B4-BE49-F238E27FC236}">
                <a16:creationId xmlns:a16="http://schemas.microsoft.com/office/drawing/2014/main" id="{1D59A424-4465-4F49-9344-BCB2256E8959}"/>
              </a:ext>
            </a:extLst>
          </p:cNvPr>
          <p:cNvSpPr/>
          <p:nvPr/>
        </p:nvSpPr>
        <p:spPr>
          <a:xfrm>
            <a:off x="10319491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5" name="타원 244">
            <a:extLst>
              <a:ext uri="{FF2B5EF4-FFF2-40B4-BE49-F238E27FC236}">
                <a16:creationId xmlns:a16="http://schemas.microsoft.com/office/drawing/2014/main" id="{A8A16E25-EB85-4539-9ABB-1FC711CC807B}"/>
              </a:ext>
            </a:extLst>
          </p:cNvPr>
          <p:cNvSpPr/>
          <p:nvPr/>
        </p:nvSpPr>
        <p:spPr>
          <a:xfrm>
            <a:off x="10538652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6" name="타원 245">
            <a:extLst>
              <a:ext uri="{FF2B5EF4-FFF2-40B4-BE49-F238E27FC236}">
                <a16:creationId xmlns:a16="http://schemas.microsoft.com/office/drawing/2014/main" id="{24C56D39-5D9C-4FAE-91E7-197F02CFB331}"/>
              </a:ext>
            </a:extLst>
          </p:cNvPr>
          <p:cNvSpPr/>
          <p:nvPr/>
        </p:nvSpPr>
        <p:spPr>
          <a:xfrm>
            <a:off x="10757813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7" name="타원 246">
            <a:extLst>
              <a:ext uri="{FF2B5EF4-FFF2-40B4-BE49-F238E27FC236}">
                <a16:creationId xmlns:a16="http://schemas.microsoft.com/office/drawing/2014/main" id="{672F9F93-B5EE-4EBB-8B73-29C213FCE773}"/>
              </a:ext>
            </a:extLst>
          </p:cNvPr>
          <p:cNvSpPr/>
          <p:nvPr/>
        </p:nvSpPr>
        <p:spPr>
          <a:xfrm>
            <a:off x="10976974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955713D2-EEE7-429C-B4F6-FB134005BF39}"/>
              </a:ext>
            </a:extLst>
          </p:cNvPr>
          <p:cNvSpPr/>
          <p:nvPr/>
        </p:nvSpPr>
        <p:spPr>
          <a:xfrm>
            <a:off x="9004526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9" name="타원 248">
            <a:extLst>
              <a:ext uri="{FF2B5EF4-FFF2-40B4-BE49-F238E27FC236}">
                <a16:creationId xmlns:a16="http://schemas.microsoft.com/office/drawing/2014/main" id="{EA0634FE-17B7-44D1-BBB2-3B4638C1FBB8}"/>
              </a:ext>
            </a:extLst>
          </p:cNvPr>
          <p:cNvSpPr/>
          <p:nvPr/>
        </p:nvSpPr>
        <p:spPr>
          <a:xfrm>
            <a:off x="9223687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D30AC9BC-3EEF-45F8-9DA7-FD63FD2A6EA6}"/>
              </a:ext>
            </a:extLst>
          </p:cNvPr>
          <p:cNvSpPr/>
          <p:nvPr/>
        </p:nvSpPr>
        <p:spPr>
          <a:xfrm>
            <a:off x="9442848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1" name="타원 250">
            <a:extLst>
              <a:ext uri="{FF2B5EF4-FFF2-40B4-BE49-F238E27FC236}">
                <a16:creationId xmlns:a16="http://schemas.microsoft.com/office/drawing/2014/main" id="{ECCC7AF8-EACB-460C-B766-637C8A2B339B}"/>
              </a:ext>
            </a:extLst>
          </p:cNvPr>
          <p:cNvSpPr/>
          <p:nvPr/>
        </p:nvSpPr>
        <p:spPr>
          <a:xfrm>
            <a:off x="966200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2" name="타원 251">
            <a:extLst>
              <a:ext uri="{FF2B5EF4-FFF2-40B4-BE49-F238E27FC236}">
                <a16:creationId xmlns:a16="http://schemas.microsoft.com/office/drawing/2014/main" id="{30D7A098-BD63-4917-8203-47BA4401E793}"/>
              </a:ext>
            </a:extLst>
          </p:cNvPr>
          <p:cNvSpPr/>
          <p:nvPr/>
        </p:nvSpPr>
        <p:spPr>
          <a:xfrm>
            <a:off x="988116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3" name="타원 252">
            <a:extLst>
              <a:ext uri="{FF2B5EF4-FFF2-40B4-BE49-F238E27FC236}">
                <a16:creationId xmlns:a16="http://schemas.microsoft.com/office/drawing/2014/main" id="{968575CC-5C46-40A7-8C14-0E8BDDC7B145}"/>
              </a:ext>
            </a:extLst>
          </p:cNvPr>
          <p:cNvSpPr/>
          <p:nvPr/>
        </p:nvSpPr>
        <p:spPr>
          <a:xfrm>
            <a:off x="10100330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4" name="타원 253">
            <a:extLst>
              <a:ext uri="{FF2B5EF4-FFF2-40B4-BE49-F238E27FC236}">
                <a16:creationId xmlns:a16="http://schemas.microsoft.com/office/drawing/2014/main" id="{A4733DD4-9ED0-4C2C-9E8A-C6F3BAAA849F}"/>
              </a:ext>
            </a:extLst>
          </p:cNvPr>
          <p:cNvSpPr/>
          <p:nvPr/>
        </p:nvSpPr>
        <p:spPr>
          <a:xfrm>
            <a:off x="10319491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5" name="타원 254">
            <a:extLst>
              <a:ext uri="{FF2B5EF4-FFF2-40B4-BE49-F238E27FC236}">
                <a16:creationId xmlns:a16="http://schemas.microsoft.com/office/drawing/2014/main" id="{F1F140F0-6FAC-4CA0-B78E-7CC8C369E9B5}"/>
              </a:ext>
            </a:extLst>
          </p:cNvPr>
          <p:cNvSpPr/>
          <p:nvPr/>
        </p:nvSpPr>
        <p:spPr>
          <a:xfrm>
            <a:off x="10538652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6" name="타원 255">
            <a:extLst>
              <a:ext uri="{FF2B5EF4-FFF2-40B4-BE49-F238E27FC236}">
                <a16:creationId xmlns:a16="http://schemas.microsoft.com/office/drawing/2014/main" id="{F34C275A-5585-46F9-ABD1-E3E8C30F3C6C}"/>
              </a:ext>
            </a:extLst>
          </p:cNvPr>
          <p:cNvSpPr/>
          <p:nvPr/>
        </p:nvSpPr>
        <p:spPr>
          <a:xfrm>
            <a:off x="10757813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7" name="타원 256">
            <a:extLst>
              <a:ext uri="{FF2B5EF4-FFF2-40B4-BE49-F238E27FC236}">
                <a16:creationId xmlns:a16="http://schemas.microsoft.com/office/drawing/2014/main" id="{F43DAD88-85E3-42F2-AB64-FE3717E9CDDB}"/>
              </a:ext>
            </a:extLst>
          </p:cNvPr>
          <p:cNvSpPr/>
          <p:nvPr/>
        </p:nvSpPr>
        <p:spPr>
          <a:xfrm>
            <a:off x="10976974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8" name="타원 257">
            <a:extLst>
              <a:ext uri="{FF2B5EF4-FFF2-40B4-BE49-F238E27FC236}">
                <a16:creationId xmlns:a16="http://schemas.microsoft.com/office/drawing/2014/main" id="{1250990D-7A27-4E38-B729-FBC7ACCEDF1E}"/>
              </a:ext>
            </a:extLst>
          </p:cNvPr>
          <p:cNvSpPr/>
          <p:nvPr/>
        </p:nvSpPr>
        <p:spPr>
          <a:xfrm>
            <a:off x="9004526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9" name="타원 258">
            <a:extLst>
              <a:ext uri="{FF2B5EF4-FFF2-40B4-BE49-F238E27FC236}">
                <a16:creationId xmlns:a16="http://schemas.microsoft.com/office/drawing/2014/main" id="{D5B7F8BE-2FC7-4811-8D5B-85FD30562721}"/>
              </a:ext>
            </a:extLst>
          </p:cNvPr>
          <p:cNvSpPr/>
          <p:nvPr/>
        </p:nvSpPr>
        <p:spPr>
          <a:xfrm>
            <a:off x="9223687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0" name="타원 259">
            <a:extLst>
              <a:ext uri="{FF2B5EF4-FFF2-40B4-BE49-F238E27FC236}">
                <a16:creationId xmlns:a16="http://schemas.microsoft.com/office/drawing/2014/main" id="{A34C5988-834B-40B4-A495-6A4464667B34}"/>
              </a:ext>
            </a:extLst>
          </p:cNvPr>
          <p:cNvSpPr/>
          <p:nvPr/>
        </p:nvSpPr>
        <p:spPr>
          <a:xfrm>
            <a:off x="9442848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1" name="타원 260">
            <a:extLst>
              <a:ext uri="{FF2B5EF4-FFF2-40B4-BE49-F238E27FC236}">
                <a16:creationId xmlns:a16="http://schemas.microsoft.com/office/drawing/2014/main" id="{EBA4D888-C904-44EB-9CF4-71833140EB62}"/>
              </a:ext>
            </a:extLst>
          </p:cNvPr>
          <p:cNvSpPr/>
          <p:nvPr/>
        </p:nvSpPr>
        <p:spPr>
          <a:xfrm>
            <a:off x="9662009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3E17BFAA-FD78-4974-8EC6-642C3E471405}"/>
              </a:ext>
            </a:extLst>
          </p:cNvPr>
          <p:cNvSpPr/>
          <p:nvPr/>
        </p:nvSpPr>
        <p:spPr>
          <a:xfrm>
            <a:off x="9881169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E515557C-DE0E-4AE8-B843-8ADE9DCA0D4C}"/>
              </a:ext>
            </a:extLst>
          </p:cNvPr>
          <p:cNvSpPr/>
          <p:nvPr/>
        </p:nvSpPr>
        <p:spPr>
          <a:xfrm>
            <a:off x="10100330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4F638FA9-C907-41D4-AB93-2585E9B76E87}"/>
              </a:ext>
            </a:extLst>
          </p:cNvPr>
          <p:cNvSpPr/>
          <p:nvPr/>
        </p:nvSpPr>
        <p:spPr>
          <a:xfrm>
            <a:off x="10319491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BF9C0497-70C6-486D-8B4E-0868658BA3CC}"/>
              </a:ext>
            </a:extLst>
          </p:cNvPr>
          <p:cNvSpPr/>
          <p:nvPr/>
        </p:nvSpPr>
        <p:spPr>
          <a:xfrm>
            <a:off x="10538652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755FD616-0AC5-451B-9206-7DFDA3FDD795}"/>
              </a:ext>
            </a:extLst>
          </p:cNvPr>
          <p:cNvSpPr/>
          <p:nvPr/>
        </p:nvSpPr>
        <p:spPr>
          <a:xfrm>
            <a:off x="10757813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7" name="타원 266">
            <a:extLst>
              <a:ext uri="{FF2B5EF4-FFF2-40B4-BE49-F238E27FC236}">
                <a16:creationId xmlns:a16="http://schemas.microsoft.com/office/drawing/2014/main" id="{F7A771CE-3563-46E3-B53D-41BFE0B199CD}"/>
              </a:ext>
            </a:extLst>
          </p:cNvPr>
          <p:cNvSpPr/>
          <p:nvPr/>
        </p:nvSpPr>
        <p:spPr>
          <a:xfrm>
            <a:off x="10976974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8" name="타원 267">
            <a:extLst>
              <a:ext uri="{FF2B5EF4-FFF2-40B4-BE49-F238E27FC236}">
                <a16:creationId xmlns:a16="http://schemas.microsoft.com/office/drawing/2014/main" id="{8CC66980-5355-48BE-BA3A-7AAFAE9B1A62}"/>
              </a:ext>
            </a:extLst>
          </p:cNvPr>
          <p:cNvSpPr/>
          <p:nvPr/>
        </p:nvSpPr>
        <p:spPr>
          <a:xfrm>
            <a:off x="9004526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9" name="타원 268">
            <a:extLst>
              <a:ext uri="{FF2B5EF4-FFF2-40B4-BE49-F238E27FC236}">
                <a16:creationId xmlns:a16="http://schemas.microsoft.com/office/drawing/2014/main" id="{26059907-307A-40A3-B62C-03B027712EC6}"/>
              </a:ext>
            </a:extLst>
          </p:cNvPr>
          <p:cNvSpPr/>
          <p:nvPr/>
        </p:nvSpPr>
        <p:spPr>
          <a:xfrm>
            <a:off x="9223687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0" name="타원 269">
            <a:extLst>
              <a:ext uri="{FF2B5EF4-FFF2-40B4-BE49-F238E27FC236}">
                <a16:creationId xmlns:a16="http://schemas.microsoft.com/office/drawing/2014/main" id="{33DFE9FD-3301-40CA-ADC2-2AE83FEB2FC9}"/>
              </a:ext>
            </a:extLst>
          </p:cNvPr>
          <p:cNvSpPr/>
          <p:nvPr/>
        </p:nvSpPr>
        <p:spPr>
          <a:xfrm>
            <a:off x="9442848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1" name="타원 270">
            <a:extLst>
              <a:ext uri="{FF2B5EF4-FFF2-40B4-BE49-F238E27FC236}">
                <a16:creationId xmlns:a16="http://schemas.microsoft.com/office/drawing/2014/main" id="{4A0B7375-8B11-493F-9357-0903BB95D8E4}"/>
              </a:ext>
            </a:extLst>
          </p:cNvPr>
          <p:cNvSpPr/>
          <p:nvPr/>
        </p:nvSpPr>
        <p:spPr>
          <a:xfrm>
            <a:off x="9662009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2" name="타원 271">
            <a:extLst>
              <a:ext uri="{FF2B5EF4-FFF2-40B4-BE49-F238E27FC236}">
                <a16:creationId xmlns:a16="http://schemas.microsoft.com/office/drawing/2014/main" id="{8E93F250-4373-4210-AA4C-61C5AAC5A678}"/>
              </a:ext>
            </a:extLst>
          </p:cNvPr>
          <p:cNvSpPr/>
          <p:nvPr/>
        </p:nvSpPr>
        <p:spPr>
          <a:xfrm>
            <a:off x="9881169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3" name="타원 272">
            <a:extLst>
              <a:ext uri="{FF2B5EF4-FFF2-40B4-BE49-F238E27FC236}">
                <a16:creationId xmlns:a16="http://schemas.microsoft.com/office/drawing/2014/main" id="{656B5410-A3AF-4DDA-8869-3722DD076EB5}"/>
              </a:ext>
            </a:extLst>
          </p:cNvPr>
          <p:cNvSpPr/>
          <p:nvPr/>
        </p:nvSpPr>
        <p:spPr>
          <a:xfrm>
            <a:off x="10100330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4" name="타원 273">
            <a:extLst>
              <a:ext uri="{FF2B5EF4-FFF2-40B4-BE49-F238E27FC236}">
                <a16:creationId xmlns:a16="http://schemas.microsoft.com/office/drawing/2014/main" id="{29A06537-3623-4446-A012-DCE2EF76099F}"/>
              </a:ext>
            </a:extLst>
          </p:cNvPr>
          <p:cNvSpPr/>
          <p:nvPr/>
        </p:nvSpPr>
        <p:spPr>
          <a:xfrm>
            <a:off x="10319491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5" name="타원 274">
            <a:extLst>
              <a:ext uri="{FF2B5EF4-FFF2-40B4-BE49-F238E27FC236}">
                <a16:creationId xmlns:a16="http://schemas.microsoft.com/office/drawing/2014/main" id="{88BF5F0E-80EB-42C9-807F-AF966C15BEC5}"/>
              </a:ext>
            </a:extLst>
          </p:cNvPr>
          <p:cNvSpPr/>
          <p:nvPr/>
        </p:nvSpPr>
        <p:spPr>
          <a:xfrm>
            <a:off x="10538652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6" name="타원 275">
            <a:extLst>
              <a:ext uri="{FF2B5EF4-FFF2-40B4-BE49-F238E27FC236}">
                <a16:creationId xmlns:a16="http://schemas.microsoft.com/office/drawing/2014/main" id="{5D1FA411-B417-47D1-8B6B-CD8BB8104E20}"/>
              </a:ext>
            </a:extLst>
          </p:cNvPr>
          <p:cNvSpPr/>
          <p:nvPr/>
        </p:nvSpPr>
        <p:spPr>
          <a:xfrm>
            <a:off x="10757813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7" name="타원 276">
            <a:extLst>
              <a:ext uri="{FF2B5EF4-FFF2-40B4-BE49-F238E27FC236}">
                <a16:creationId xmlns:a16="http://schemas.microsoft.com/office/drawing/2014/main" id="{FDD27314-ED72-45A9-9517-9717CC10AD0F}"/>
              </a:ext>
            </a:extLst>
          </p:cNvPr>
          <p:cNvSpPr/>
          <p:nvPr/>
        </p:nvSpPr>
        <p:spPr>
          <a:xfrm>
            <a:off x="10976974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8" name="타원 277">
            <a:extLst>
              <a:ext uri="{FF2B5EF4-FFF2-40B4-BE49-F238E27FC236}">
                <a16:creationId xmlns:a16="http://schemas.microsoft.com/office/drawing/2014/main" id="{75981F9E-BC78-4464-AF10-ECD09E5953A9}"/>
              </a:ext>
            </a:extLst>
          </p:cNvPr>
          <p:cNvSpPr/>
          <p:nvPr/>
        </p:nvSpPr>
        <p:spPr>
          <a:xfrm>
            <a:off x="9004526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9" name="타원 278">
            <a:extLst>
              <a:ext uri="{FF2B5EF4-FFF2-40B4-BE49-F238E27FC236}">
                <a16:creationId xmlns:a16="http://schemas.microsoft.com/office/drawing/2014/main" id="{F8EB2F5D-EA84-4B53-9E75-9B9B6DFE1044}"/>
              </a:ext>
            </a:extLst>
          </p:cNvPr>
          <p:cNvSpPr/>
          <p:nvPr/>
        </p:nvSpPr>
        <p:spPr>
          <a:xfrm>
            <a:off x="9223687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0" name="타원 279">
            <a:extLst>
              <a:ext uri="{FF2B5EF4-FFF2-40B4-BE49-F238E27FC236}">
                <a16:creationId xmlns:a16="http://schemas.microsoft.com/office/drawing/2014/main" id="{D51D7234-C9C7-4E48-87D1-6808A52EC560}"/>
              </a:ext>
            </a:extLst>
          </p:cNvPr>
          <p:cNvSpPr/>
          <p:nvPr/>
        </p:nvSpPr>
        <p:spPr>
          <a:xfrm>
            <a:off x="9442848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1" name="타원 280">
            <a:extLst>
              <a:ext uri="{FF2B5EF4-FFF2-40B4-BE49-F238E27FC236}">
                <a16:creationId xmlns:a16="http://schemas.microsoft.com/office/drawing/2014/main" id="{B31477AA-1AD6-4E20-BA3C-306A6B846BCB}"/>
              </a:ext>
            </a:extLst>
          </p:cNvPr>
          <p:cNvSpPr/>
          <p:nvPr/>
        </p:nvSpPr>
        <p:spPr>
          <a:xfrm>
            <a:off x="966200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2" name="타원 281">
            <a:extLst>
              <a:ext uri="{FF2B5EF4-FFF2-40B4-BE49-F238E27FC236}">
                <a16:creationId xmlns:a16="http://schemas.microsoft.com/office/drawing/2014/main" id="{13E6D0A7-97FB-41DA-9815-FAD7252F23B1}"/>
              </a:ext>
            </a:extLst>
          </p:cNvPr>
          <p:cNvSpPr/>
          <p:nvPr/>
        </p:nvSpPr>
        <p:spPr>
          <a:xfrm>
            <a:off x="988116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3" name="타원 282">
            <a:extLst>
              <a:ext uri="{FF2B5EF4-FFF2-40B4-BE49-F238E27FC236}">
                <a16:creationId xmlns:a16="http://schemas.microsoft.com/office/drawing/2014/main" id="{36708F83-03A9-45B3-9D8A-14D82581F880}"/>
              </a:ext>
            </a:extLst>
          </p:cNvPr>
          <p:cNvSpPr/>
          <p:nvPr/>
        </p:nvSpPr>
        <p:spPr>
          <a:xfrm>
            <a:off x="10100330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4" name="타원 283">
            <a:extLst>
              <a:ext uri="{FF2B5EF4-FFF2-40B4-BE49-F238E27FC236}">
                <a16:creationId xmlns:a16="http://schemas.microsoft.com/office/drawing/2014/main" id="{C7D5A94F-2731-45EC-951E-C1A9F7344BEC}"/>
              </a:ext>
            </a:extLst>
          </p:cNvPr>
          <p:cNvSpPr/>
          <p:nvPr/>
        </p:nvSpPr>
        <p:spPr>
          <a:xfrm>
            <a:off x="10319491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5" name="타원 284">
            <a:extLst>
              <a:ext uri="{FF2B5EF4-FFF2-40B4-BE49-F238E27FC236}">
                <a16:creationId xmlns:a16="http://schemas.microsoft.com/office/drawing/2014/main" id="{4E031EF7-45AB-4B9A-9A40-8C6E2681FACF}"/>
              </a:ext>
            </a:extLst>
          </p:cNvPr>
          <p:cNvSpPr/>
          <p:nvPr/>
        </p:nvSpPr>
        <p:spPr>
          <a:xfrm>
            <a:off x="10538652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6" name="타원 285">
            <a:extLst>
              <a:ext uri="{FF2B5EF4-FFF2-40B4-BE49-F238E27FC236}">
                <a16:creationId xmlns:a16="http://schemas.microsoft.com/office/drawing/2014/main" id="{67F4E01B-01DE-49B2-B99B-500B5859B995}"/>
              </a:ext>
            </a:extLst>
          </p:cNvPr>
          <p:cNvSpPr/>
          <p:nvPr/>
        </p:nvSpPr>
        <p:spPr>
          <a:xfrm>
            <a:off x="10757813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7" name="타원 286">
            <a:extLst>
              <a:ext uri="{FF2B5EF4-FFF2-40B4-BE49-F238E27FC236}">
                <a16:creationId xmlns:a16="http://schemas.microsoft.com/office/drawing/2014/main" id="{A54575D2-E19A-4839-8C55-9B316C352974}"/>
              </a:ext>
            </a:extLst>
          </p:cNvPr>
          <p:cNvSpPr/>
          <p:nvPr/>
        </p:nvSpPr>
        <p:spPr>
          <a:xfrm>
            <a:off x="10976974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8" name="타원 287">
            <a:extLst>
              <a:ext uri="{FF2B5EF4-FFF2-40B4-BE49-F238E27FC236}">
                <a16:creationId xmlns:a16="http://schemas.microsoft.com/office/drawing/2014/main" id="{6C2919B3-D4E7-457E-8627-95C004064162}"/>
              </a:ext>
            </a:extLst>
          </p:cNvPr>
          <p:cNvSpPr/>
          <p:nvPr/>
        </p:nvSpPr>
        <p:spPr>
          <a:xfrm>
            <a:off x="9004526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9" name="타원 288">
            <a:extLst>
              <a:ext uri="{FF2B5EF4-FFF2-40B4-BE49-F238E27FC236}">
                <a16:creationId xmlns:a16="http://schemas.microsoft.com/office/drawing/2014/main" id="{A8BFCD04-6A3A-4742-B44B-CCFB0BD3B457}"/>
              </a:ext>
            </a:extLst>
          </p:cNvPr>
          <p:cNvSpPr/>
          <p:nvPr/>
        </p:nvSpPr>
        <p:spPr>
          <a:xfrm>
            <a:off x="922368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A57909CE-4011-4A71-B016-09D3C574242E}"/>
              </a:ext>
            </a:extLst>
          </p:cNvPr>
          <p:cNvSpPr/>
          <p:nvPr/>
        </p:nvSpPr>
        <p:spPr>
          <a:xfrm>
            <a:off x="9442848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8655F06E-C225-459F-8A9A-8C17CC924CEE}"/>
              </a:ext>
            </a:extLst>
          </p:cNvPr>
          <p:cNvSpPr/>
          <p:nvPr/>
        </p:nvSpPr>
        <p:spPr>
          <a:xfrm>
            <a:off x="966200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0480B8F0-1F3E-4B76-9244-92A9A7612AF4}"/>
              </a:ext>
            </a:extLst>
          </p:cNvPr>
          <p:cNvSpPr/>
          <p:nvPr/>
        </p:nvSpPr>
        <p:spPr>
          <a:xfrm>
            <a:off x="988116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5E90D15E-AEFD-4A32-B9BA-AA7DCAD64F64}"/>
              </a:ext>
            </a:extLst>
          </p:cNvPr>
          <p:cNvSpPr/>
          <p:nvPr/>
        </p:nvSpPr>
        <p:spPr>
          <a:xfrm>
            <a:off x="1010033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7F9D2E00-281B-4A0E-B9CE-A0027672E6B4}"/>
              </a:ext>
            </a:extLst>
          </p:cNvPr>
          <p:cNvSpPr/>
          <p:nvPr/>
        </p:nvSpPr>
        <p:spPr>
          <a:xfrm>
            <a:off x="10319491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0B8ADA2B-114C-451B-8634-88ED407BCEC6}"/>
              </a:ext>
            </a:extLst>
          </p:cNvPr>
          <p:cNvSpPr/>
          <p:nvPr/>
        </p:nvSpPr>
        <p:spPr>
          <a:xfrm>
            <a:off x="10538652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2031B858-7981-4F53-8DB8-EE17D0023920}"/>
              </a:ext>
            </a:extLst>
          </p:cNvPr>
          <p:cNvSpPr/>
          <p:nvPr/>
        </p:nvSpPr>
        <p:spPr>
          <a:xfrm>
            <a:off x="10757813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7" name="타원 296">
            <a:extLst>
              <a:ext uri="{FF2B5EF4-FFF2-40B4-BE49-F238E27FC236}">
                <a16:creationId xmlns:a16="http://schemas.microsoft.com/office/drawing/2014/main" id="{5DA2B7C2-3B4B-4F5E-B48B-D0B8A688D18E}"/>
              </a:ext>
            </a:extLst>
          </p:cNvPr>
          <p:cNvSpPr/>
          <p:nvPr/>
        </p:nvSpPr>
        <p:spPr>
          <a:xfrm>
            <a:off x="10976974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8" name="타원 297">
            <a:extLst>
              <a:ext uri="{FF2B5EF4-FFF2-40B4-BE49-F238E27FC236}">
                <a16:creationId xmlns:a16="http://schemas.microsoft.com/office/drawing/2014/main" id="{ED521ABC-E8C2-4315-B6E2-B0FF2C85F4CB}"/>
              </a:ext>
            </a:extLst>
          </p:cNvPr>
          <p:cNvSpPr/>
          <p:nvPr/>
        </p:nvSpPr>
        <p:spPr>
          <a:xfrm>
            <a:off x="900452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9" name="타원 298">
            <a:extLst>
              <a:ext uri="{FF2B5EF4-FFF2-40B4-BE49-F238E27FC236}">
                <a16:creationId xmlns:a16="http://schemas.microsoft.com/office/drawing/2014/main" id="{42D739E6-0444-43B4-BE8A-3CDBEC2EA7E9}"/>
              </a:ext>
            </a:extLst>
          </p:cNvPr>
          <p:cNvSpPr/>
          <p:nvPr/>
        </p:nvSpPr>
        <p:spPr>
          <a:xfrm>
            <a:off x="922368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0" name="타원 299">
            <a:extLst>
              <a:ext uri="{FF2B5EF4-FFF2-40B4-BE49-F238E27FC236}">
                <a16:creationId xmlns:a16="http://schemas.microsoft.com/office/drawing/2014/main" id="{7CC214C0-0AFE-47B3-AAD8-C0E2B5A4A8A6}"/>
              </a:ext>
            </a:extLst>
          </p:cNvPr>
          <p:cNvSpPr/>
          <p:nvPr/>
        </p:nvSpPr>
        <p:spPr>
          <a:xfrm>
            <a:off x="944284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1" name="타원 300">
            <a:extLst>
              <a:ext uri="{FF2B5EF4-FFF2-40B4-BE49-F238E27FC236}">
                <a16:creationId xmlns:a16="http://schemas.microsoft.com/office/drawing/2014/main" id="{7EBCC4FE-6EAE-4942-BF37-21DCAA74A3D7}"/>
              </a:ext>
            </a:extLst>
          </p:cNvPr>
          <p:cNvSpPr/>
          <p:nvPr/>
        </p:nvSpPr>
        <p:spPr>
          <a:xfrm>
            <a:off x="966200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2" name="타원 301">
            <a:extLst>
              <a:ext uri="{FF2B5EF4-FFF2-40B4-BE49-F238E27FC236}">
                <a16:creationId xmlns:a16="http://schemas.microsoft.com/office/drawing/2014/main" id="{A8037AD4-252E-4AA6-B986-6922A3947355}"/>
              </a:ext>
            </a:extLst>
          </p:cNvPr>
          <p:cNvSpPr/>
          <p:nvPr/>
        </p:nvSpPr>
        <p:spPr>
          <a:xfrm>
            <a:off x="988116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3" name="타원 302">
            <a:extLst>
              <a:ext uri="{FF2B5EF4-FFF2-40B4-BE49-F238E27FC236}">
                <a16:creationId xmlns:a16="http://schemas.microsoft.com/office/drawing/2014/main" id="{F560E24B-E484-4611-8C53-E9D3295F853A}"/>
              </a:ext>
            </a:extLst>
          </p:cNvPr>
          <p:cNvSpPr/>
          <p:nvPr/>
        </p:nvSpPr>
        <p:spPr>
          <a:xfrm>
            <a:off x="1010033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4" name="타원 303">
            <a:extLst>
              <a:ext uri="{FF2B5EF4-FFF2-40B4-BE49-F238E27FC236}">
                <a16:creationId xmlns:a16="http://schemas.microsoft.com/office/drawing/2014/main" id="{CCFCC1EA-C35B-456B-B32F-D90EF4ADF649}"/>
              </a:ext>
            </a:extLst>
          </p:cNvPr>
          <p:cNvSpPr/>
          <p:nvPr/>
        </p:nvSpPr>
        <p:spPr>
          <a:xfrm>
            <a:off x="10319491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5" name="타원 304">
            <a:extLst>
              <a:ext uri="{FF2B5EF4-FFF2-40B4-BE49-F238E27FC236}">
                <a16:creationId xmlns:a16="http://schemas.microsoft.com/office/drawing/2014/main" id="{F511C4E9-A396-4199-89CD-00CC1D84235A}"/>
              </a:ext>
            </a:extLst>
          </p:cNvPr>
          <p:cNvSpPr/>
          <p:nvPr/>
        </p:nvSpPr>
        <p:spPr>
          <a:xfrm>
            <a:off x="1053865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54FCF307-2502-41F2-B511-9FFC2591DEE2}"/>
              </a:ext>
            </a:extLst>
          </p:cNvPr>
          <p:cNvSpPr/>
          <p:nvPr/>
        </p:nvSpPr>
        <p:spPr>
          <a:xfrm>
            <a:off x="10757813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7" name="타원 306">
            <a:extLst>
              <a:ext uri="{FF2B5EF4-FFF2-40B4-BE49-F238E27FC236}">
                <a16:creationId xmlns:a16="http://schemas.microsoft.com/office/drawing/2014/main" id="{0A5C844E-8D61-4C2F-8F8D-A409D336116A}"/>
              </a:ext>
            </a:extLst>
          </p:cNvPr>
          <p:cNvSpPr/>
          <p:nvPr/>
        </p:nvSpPr>
        <p:spPr>
          <a:xfrm>
            <a:off x="1097697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8" name="타원 307">
            <a:extLst>
              <a:ext uri="{FF2B5EF4-FFF2-40B4-BE49-F238E27FC236}">
                <a16:creationId xmlns:a16="http://schemas.microsoft.com/office/drawing/2014/main" id="{0C3F882F-E67F-4F51-9D07-A2A8249AAE54}"/>
              </a:ext>
            </a:extLst>
          </p:cNvPr>
          <p:cNvSpPr/>
          <p:nvPr/>
        </p:nvSpPr>
        <p:spPr>
          <a:xfrm>
            <a:off x="900452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9" name="타원 308">
            <a:extLst>
              <a:ext uri="{FF2B5EF4-FFF2-40B4-BE49-F238E27FC236}">
                <a16:creationId xmlns:a16="http://schemas.microsoft.com/office/drawing/2014/main" id="{5CA4049A-4F54-4F5C-80F3-243713C39EBA}"/>
              </a:ext>
            </a:extLst>
          </p:cNvPr>
          <p:cNvSpPr/>
          <p:nvPr/>
        </p:nvSpPr>
        <p:spPr>
          <a:xfrm>
            <a:off x="922368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F3DEB62-FF65-4191-9EBB-95E21C0316C9}"/>
              </a:ext>
            </a:extLst>
          </p:cNvPr>
          <p:cNvSpPr/>
          <p:nvPr/>
        </p:nvSpPr>
        <p:spPr>
          <a:xfrm>
            <a:off x="944284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1" name="타원 310">
            <a:extLst>
              <a:ext uri="{FF2B5EF4-FFF2-40B4-BE49-F238E27FC236}">
                <a16:creationId xmlns:a16="http://schemas.microsoft.com/office/drawing/2014/main" id="{C55AE32F-1053-4D6E-A46A-6A6D9BB53C87}"/>
              </a:ext>
            </a:extLst>
          </p:cNvPr>
          <p:cNvSpPr/>
          <p:nvPr/>
        </p:nvSpPr>
        <p:spPr>
          <a:xfrm>
            <a:off x="966200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2" name="타원 311">
            <a:extLst>
              <a:ext uri="{FF2B5EF4-FFF2-40B4-BE49-F238E27FC236}">
                <a16:creationId xmlns:a16="http://schemas.microsoft.com/office/drawing/2014/main" id="{8C4BCD5E-4089-4959-95D7-205092686EB3}"/>
              </a:ext>
            </a:extLst>
          </p:cNvPr>
          <p:cNvSpPr/>
          <p:nvPr/>
        </p:nvSpPr>
        <p:spPr>
          <a:xfrm>
            <a:off x="988116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3" name="타원 312">
            <a:extLst>
              <a:ext uri="{FF2B5EF4-FFF2-40B4-BE49-F238E27FC236}">
                <a16:creationId xmlns:a16="http://schemas.microsoft.com/office/drawing/2014/main" id="{99CF92E3-0C39-4B43-AE68-8340765DB718}"/>
              </a:ext>
            </a:extLst>
          </p:cNvPr>
          <p:cNvSpPr/>
          <p:nvPr/>
        </p:nvSpPr>
        <p:spPr>
          <a:xfrm>
            <a:off x="1010033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4" name="타원 313">
            <a:extLst>
              <a:ext uri="{FF2B5EF4-FFF2-40B4-BE49-F238E27FC236}">
                <a16:creationId xmlns:a16="http://schemas.microsoft.com/office/drawing/2014/main" id="{D33D9781-D22B-46C9-82F2-2381D77A775A}"/>
              </a:ext>
            </a:extLst>
          </p:cNvPr>
          <p:cNvSpPr/>
          <p:nvPr/>
        </p:nvSpPr>
        <p:spPr>
          <a:xfrm>
            <a:off x="10319491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5" name="타원 314">
            <a:extLst>
              <a:ext uri="{FF2B5EF4-FFF2-40B4-BE49-F238E27FC236}">
                <a16:creationId xmlns:a16="http://schemas.microsoft.com/office/drawing/2014/main" id="{A4497C90-0DDE-45B4-9C01-670716F4AF26}"/>
              </a:ext>
            </a:extLst>
          </p:cNvPr>
          <p:cNvSpPr/>
          <p:nvPr/>
        </p:nvSpPr>
        <p:spPr>
          <a:xfrm>
            <a:off x="1053865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6" name="타원 315">
            <a:extLst>
              <a:ext uri="{FF2B5EF4-FFF2-40B4-BE49-F238E27FC236}">
                <a16:creationId xmlns:a16="http://schemas.microsoft.com/office/drawing/2014/main" id="{403F8F66-3E30-44A0-A32F-FD484274251B}"/>
              </a:ext>
            </a:extLst>
          </p:cNvPr>
          <p:cNvSpPr/>
          <p:nvPr/>
        </p:nvSpPr>
        <p:spPr>
          <a:xfrm>
            <a:off x="10757813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7" name="타원 316">
            <a:extLst>
              <a:ext uri="{FF2B5EF4-FFF2-40B4-BE49-F238E27FC236}">
                <a16:creationId xmlns:a16="http://schemas.microsoft.com/office/drawing/2014/main" id="{7E2CDE08-913D-4E06-848D-0E87FC054CF3}"/>
              </a:ext>
            </a:extLst>
          </p:cNvPr>
          <p:cNvSpPr/>
          <p:nvPr/>
        </p:nvSpPr>
        <p:spPr>
          <a:xfrm>
            <a:off x="1097697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0FFF95BF-5B3F-4E26-8350-8C7D24C7FFC2}"/>
              </a:ext>
            </a:extLst>
          </p:cNvPr>
          <p:cNvSpPr txBox="1"/>
          <p:nvPr/>
        </p:nvSpPr>
        <p:spPr>
          <a:xfrm>
            <a:off x="1142308" y="5651356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3D2010DF-A598-4816-8D42-8E95C5025672}"/>
              </a:ext>
            </a:extLst>
          </p:cNvPr>
          <p:cNvSpPr txBox="1"/>
          <p:nvPr/>
        </p:nvSpPr>
        <p:spPr>
          <a:xfrm>
            <a:off x="1718588" y="505844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78%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ACBB2A1C-ACE2-49FB-854B-F50DD7B6629E}"/>
              </a:ext>
            </a:extLst>
          </p:cNvPr>
          <p:cNvSpPr txBox="1"/>
          <p:nvPr/>
        </p:nvSpPr>
        <p:spPr>
          <a:xfrm>
            <a:off x="5101399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61868768-8058-42A9-96D9-768C16FC523C}"/>
              </a:ext>
            </a:extLst>
          </p:cNvPr>
          <p:cNvSpPr txBox="1"/>
          <p:nvPr/>
        </p:nvSpPr>
        <p:spPr>
          <a:xfrm>
            <a:off x="5677679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0943E3E8-5626-4B6E-BC4C-146466B35599}"/>
              </a:ext>
            </a:extLst>
          </p:cNvPr>
          <p:cNvSpPr txBox="1"/>
          <p:nvPr/>
        </p:nvSpPr>
        <p:spPr>
          <a:xfrm>
            <a:off x="9098772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349AD53E-2A1B-4134-BA49-4A579B4097F9}"/>
              </a:ext>
            </a:extLst>
          </p:cNvPr>
          <p:cNvSpPr txBox="1"/>
          <p:nvPr/>
        </p:nvSpPr>
        <p:spPr>
          <a:xfrm>
            <a:off x="9675052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44%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4" name="직선 연결선 323">
            <a:extLst>
              <a:ext uri="{FF2B5EF4-FFF2-40B4-BE49-F238E27FC236}">
                <a16:creationId xmlns:a16="http://schemas.microsoft.com/office/drawing/2014/main" id="{20D5991F-0EDD-434D-84EA-975991FE4954}"/>
              </a:ext>
            </a:extLst>
          </p:cNvPr>
          <p:cNvCxnSpPr>
            <a:cxnSpLocks/>
          </p:cNvCxnSpPr>
          <p:nvPr/>
        </p:nvCxnSpPr>
        <p:spPr>
          <a:xfrm>
            <a:off x="1752469" y="477266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직선 연결선 324">
            <a:extLst>
              <a:ext uri="{FF2B5EF4-FFF2-40B4-BE49-F238E27FC236}">
                <a16:creationId xmlns:a16="http://schemas.microsoft.com/office/drawing/2014/main" id="{368F2218-9CF2-4DA4-B36F-0568C082B485}"/>
              </a:ext>
            </a:extLst>
          </p:cNvPr>
          <p:cNvCxnSpPr>
            <a:cxnSpLocks/>
          </p:cNvCxnSpPr>
          <p:nvPr/>
        </p:nvCxnSpPr>
        <p:spPr>
          <a:xfrm>
            <a:off x="5711560" y="4772660"/>
            <a:ext cx="734061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직선 연결선 325">
            <a:extLst>
              <a:ext uri="{FF2B5EF4-FFF2-40B4-BE49-F238E27FC236}">
                <a16:creationId xmlns:a16="http://schemas.microsoft.com/office/drawing/2014/main" id="{D1B8BD6D-1AE1-43F2-9C34-116537281D7D}"/>
              </a:ext>
            </a:extLst>
          </p:cNvPr>
          <p:cNvCxnSpPr>
            <a:cxnSpLocks/>
          </p:cNvCxnSpPr>
          <p:nvPr/>
        </p:nvCxnSpPr>
        <p:spPr>
          <a:xfrm>
            <a:off x="9708933" y="4772660"/>
            <a:ext cx="734061" cy="0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061D2C3-EB99-4ED8-B7DF-3E6BA8B9AD60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801885-6F7C-4221-83BA-426A52055E79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158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FA2D5-E3DF-4F31-A78F-0DA195C82FB9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6AD8A0-1D65-4051-BF6F-1F533128C4F2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A66D7227-EDB7-412B-8FD5-2F49D050DE00}"/>
              </a:ext>
            </a:extLst>
          </p:cNvPr>
          <p:cNvGrpSpPr/>
          <p:nvPr/>
        </p:nvGrpSpPr>
        <p:grpSpPr>
          <a:xfrm>
            <a:off x="851389" y="2579172"/>
            <a:ext cx="10489222" cy="2661406"/>
            <a:chOff x="931986" y="1705412"/>
            <a:chExt cx="10489222" cy="2661406"/>
          </a:xfrm>
        </p:grpSpPr>
        <p:graphicFrame>
          <p:nvGraphicFramePr>
            <p:cNvPr id="44" name="Chart 6">
              <a:extLst>
                <a:ext uri="{FF2B5EF4-FFF2-40B4-BE49-F238E27FC236}">
                  <a16:creationId xmlns:a16="http://schemas.microsoft.com/office/drawing/2014/main" id="{185B0246-1EB1-404E-BB0C-4367582B0B2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87261866"/>
                </p:ext>
              </p:extLst>
            </p:nvPr>
          </p:nvGraphicFramePr>
          <p:xfrm>
            <a:off x="2652032" y="1705412"/>
            <a:ext cx="6887939" cy="21040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0" name="Round Same Side Corner Rectangle 8">
              <a:extLst>
                <a:ext uri="{FF2B5EF4-FFF2-40B4-BE49-F238E27FC236}">
                  <a16:creationId xmlns:a16="http://schemas.microsoft.com/office/drawing/2014/main" id="{5CA96947-0638-4EA5-A622-7C7B4309570B}"/>
                </a:ext>
              </a:extLst>
            </p:cNvPr>
            <p:cNvSpPr/>
            <p:nvPr/>
          </p:nvSpPr>
          <p:spPr>
            <a:xfrm>
              <a:off x="5103840" y="1999608"/>
              <a:ext cx="575459" cy="1515617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Round Same Side Corner Rectangle 20">
              <a:extLst>
                <a:ext uri="{FF2B5EF4-FFF2-40B4-BE49-F238E27FC236}">
                  <a16:creationId xmlns:a16="http://schemas.microsoft.com/office/drawing/2014/main" id="{BF05E7BA-1AA8-445E-97ED-1603E9E5C349}"/>
                </a:ext>
              </a:extLst>
            </p:cNvPr>
            <p:cNvSpPr/>
            <p:nvPr/>
          </p:nvSpPr>
          <p:spPr>
            <a:xfrm rot="10800000">
              <a:off x="6349186" y="1992612"/>
              <a:ext cx="717050" cy="1529609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57" name="Group 9">
              <a:extLst>
                <a:ext uri="{FF2B5EF4-FFF2-40B4-BE49-F238E27FC236}">
                  <a16:creationId xmlns:a16="http://schemas.microsoft.com/office/drawing/2014/main" id="{FAD431D6-E670-48EC-8E73-962AC3A60CEA}"/>
                </a:ext>
              </a:extLst>
            </p:cNvPr>
            <p:cNvGrpSpPr/>
            <p:nvPr/>
          </p:nvGrpSpPr>
          <p:grpSpPr>
            <a:xfrm>
              <a:off x="931986" y="2631066"/>
              <a:ext cx="3107688" cy="1048024"/>
              <a:chOff x="803640" y="3362835"/>
              <a:chExt cx="2059657" cy="1048024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75D0E900-D9CC-4CC3-B2E0-270372D1960D}"/>
                  </a:ext>
                </a:extLst>
              </p:cNvPr>
              <p:cNvSpPr txBox="1"/>
              <p:nvPr/>
            </p:nvSpPr>
            <p:spPr>
              <a:xfrm>
                <a:off x="803640" y="3579862"/>
                <a:ext cx="20596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 Get a modern PowerPoint  Presentation that is beautifully designed.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6A35FEB5-B335-4161-A680-E35B4B8ED278}"/>
                  </a:ext>
                </a:extLst>
              </p:cNvPr>
              <p:cNvSpPr txBox="1"/>
              <p:nvPr/>
            </p:nvSpPr>
            <p:spPr>
              <a:xfrm>
                <a:off x="803640" y="3362835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8" name="Group 12">
              <a:extLst>
                <a:ext uri="{FF2B5EF4-FFF2-40B4-BE49-F238E27FC236}">
                  <a16:creationId xmlns:a16="http://schemas.microsoft.com/office/drawing/2014/main" id="{E8113265-F426-4A18-B159-DB4ADC2CD449}"/>
                </a:ext>
              </a:extLst>
            </p:cNvPr>
            <p:cNvGrpSpPr/>
            <p:nvPr/>
          </p:nvGrpSpPr>
          <p:grpSpPr>
            <a:xfrm>
              <a:off x="8087402" y="2631066"/>
              <a:ext cx="3333806" cy="1048024"/>
              <a:chOff x="803640" y="3362835"/>
              <a:chExt cx="2059657" cy="1048024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C74E9311-D36A-4724-9E40-F7D60623A262}"/>
                  </a:ext>
                </a:extLst>
              </p:cNvPr>
              <p:cNvSpPr txBox="1"/>
              <p:nvPr/>
            </p:nvSpPr>
            <p:spPr>
              <a:xfrm>
                <a:off x="803640" y="3579862"/>
                <a:ext cx="20596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 Get a modern PowerPoint  Presentation that is beautifully designed.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11C8F64C-8413-40EA-B9A6-265F68316AC8}"/>
                  </a:ext>
                </a:extLst>
              </p:cNvPr>
              <p:cNvSpPr txBox="1"/>
              <p:nvPr/>
            </p:nvSpPr>
            <p:spPr>
              <a:xfrm>
                <a:off x="803640" y="3362835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90AFE0C-AE1A-4BC1-BA27-F4FC5B496E13}"/>
                </a:ext>
              </a:extLst>
            </p:cNvPr>
            <p:cNvSpPr txBox="1"/>
            <p:nvPr/>
          </p:nvSpPr>
          <p:spPr>
            <a:xfrm>
              <a:off x="2038078" y="1798349"/>
              <a:ext cx="20015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Modern  PowerPoint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9BCEBC-8BAE-4988-B252-DC7815A78B03}"/>
                </a:ext>
              </a:extLst>
            </p:cNvPr>
            <p:cNvSpPr txBox="1"/>
            <p:nvPr/>
          </p:nvSpPr>
          <p:spPr>
            <a:xfrm>
              <a:off x="8087402" y="1798349"/>
              <a:ext cx="20015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Modern  PowerPoint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graphicFrame>
          <p:nvGraphicFramePr>
            <p:cNvPr id="61" name="Chart 17">
              <a:extLst>
                <a:ext uri="{FF2B5EF4-FFF2-40B4-BE49-F238E27FC236}">
                  <a16:creationId xmlns:a16="http://schemas.microsoft.com/office/drawing/2014/main" id="{57A5B0AC-27BC-4A86-994A-7F67A25DD38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70378497"/>
                </p:ext>
              </p:extLst>
            </p:nvPr>
          </p:nvGraphicFramePr>
          <p:xfrm>
            <a:off x="1908968" y="3875514"/>
            <a:ext cx="3888000" cy="4913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62" name="Chart 18">
              <a:extLst>
                <a:ext uri="{FF2B5EF4-FFF2-40B4-BE49-F238E27FC236}">
                  <a16:creationId xmlns:a16="http://schemas.microsoft.com/office/drawing/2014/main" id="{CB05566D-A8A8-49B1-BD43-795135B4E6A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41867318"/>
                </p:ext>
              </p:extLst>
            </p:nvPr>
          </p:nvGraphicFramePr>
          <p:xfrm>
            <a:off x="7392144" y="3875514"/>
            <a:ext cx="3888000" cy="4913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346428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F2024DE-C3DD-451D-B9C9-C4B0B54D438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698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703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CC2A94-3B7C-40CD-85CA-3396D49AB7DB}"/>
              </a:ext>
            </a:extLst>
          </p:cNvPr>
          <p:cNvSpPr/>
          <p:nvPr/>
        </p:nvSpPr>
        <p:spPr>
          <a:xfrm>
            <a:off x="481567" y="1495581"/>
            <a:ext cx="5413594" cy="4911323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4" name="차트 23">
                <a:extLst>
                  <a:ext uri="{FF2B5EF4-FFF2-40B4-BE49-F238E27FC236}">
                    <a16:creationId xmlns:a16="http://schemas.microsoft.com/office/drawing/2014/main" id="{D4414DFF-3459-47C3-AB99-FCCC629827A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32837454"/>
                  </p:ext>
                </p:extLst>
              </p:nvPr>
            </p:nvGraphicFramePr>
            <p:xfrm>
              <a:off x="715696" y="2570659"/>
              <a:ext cx="4856673" cy="355519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4" name="차트 23">
                <a:extLst>
                  <a:ext uri="{FF2B5EF4-FFF2-40B4-BE49-F238E27FC236}">
                    <a16:creationId xmlns:a16="http://schemas.microsoft.com/office/drawing/2014/main" id="{D4414DFF-3459-47C3-AB99-FCCC629827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5696" y="2570659"/>
                <a:ext cx="4856673" cy="355519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직사각형 24">
            <a:extLst>
              <a:ext uri="{FF2B5EF4-FFF2-40B4-BE49-F238E27FC236}">
                <a16:creationId xmlns:a16="http://schemas.microsoft.com/office/drawing/2014/main" id="{C03DF181-F5FC-4296-804F-A14ADC41E677}"/>
              </a:ext>
            </a:extLst>
          </p:cNvPr>
          <p:cNvSpPr/>
          <p:nvPr/>
        </p:nvSpPr>
        <p:spPr>
          <a:xfrm>
            <a:off x="6314157" y="1495581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6" name="차트 25">
            <a:extLst>
              <a:ext uri="{FF2B5EF4-FFF2-40B4-BE49-F238E27FC236}">
                <a16:creationId xmlns:a16="http://schemas.microsoft.com/office/drawing/2014/main" id="{7955BD4C-DC4E-4CD1-90F1-1809F80AE3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8458412"/>
              </p:ext>
            </p:extLst>
          </p:nvPr>
        </p:nvGraphicFramePr>
        <p:xfrm>
          <a:off x="6560802" y="1795359"/>
          <a:ext cx="4922021" cy="4330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76228D44-9A46-445D-B8E2-218436356BD1}"/>
              </a:ext>
            </a:extLst>
          </p:cNvPr>
          <p:cNvSpPr/>
          <p:nvPr/>
        </p:nvSpPr>
        <p:spPr>
          <a:xfrm>
            <a:off x="709177" y="1708060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5668D1-B06A-4F43-91C8-6A23B83E156E}"/>
              </a:ext>
            </a:extLst>
          </p:cNvPr>
          <p:cNvSpPr txBox="1"/>
          <p:nvPr/>
        </p:nvSpPr>
        <p:spPr>
          <a:xfrm>
            <a:off x="1468735" y="1788695"/>
            <a:ext cx="3350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XXXX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년도 제 </a:t>
            </a:r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분기 실적</a:t>
            </a:r>
          </a:p>
        </p:txBody>
      </p:sp>
    </p:spTree>
    <p:extLst>
      <p:ext uri="{BB962C8B-B14F-4D97-AF65-F5344CB8AC3E}">
        <p14:creationId xmlns:p14="http://schemas.microsoft.com/office/powerpoint/2010/main" val="2317491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8" name="모서리가 둥근 직사각형 1">
            <a:extLst>
              <a:ext uri="{FF2B5EF4-FFF2-40B4-BE49-F238E27FC236}">
                <a16:creationId xmlns:a16="http://schemas.microsoft.com/office/drawing/2014/main" id="{6DE67B55-2E54-41E8-8670-592D41674941}"/>
              </a:ext>
            </a:extLst>
          </p:cNvPr>
          <p:cNvSpPr/>
          <p:nvPr/>
        </p:nvSpPr>
        <p:spPr>
          <a:xfrm>
            <a:off x="861435" y="2342809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31">
            <a:extLst>
              <a:ext uri="{FF2B5EF4-FFF2-40B4-BE49-F238E27FC236}">
                <a16:creationId xmlns:a16="http://schemas.microsoft.com/office/drawing/2014/main" id="{59E54B21-A931-4AA1-8372-F42AB1A61C74}"/>
              </a:ext>
            </a:extLst>
          </p:cNvPr>
          <p:cNvSpPr/>
          <p:nvPr/>
        </p:nvSpPr>
        <p:spPr>
          <a:xfrm>
            <a:off x="861435" y="2342809"/>
            <a:ext cx="4698897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03E2E6-96DA-4372-8592-14563AB890F3}"/>
              </a:ext>
            </a:extLst>
          </p:cNvPr>
          <p:cNvSpPr txBox="1"/>
          <p:nvPr/>
        </p:nvSpPr>
        <p:spPr>
          <a:xfrm>
            <a:off x="6359712" y="2293311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93%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D8007D-A8BB-4119-A361-788E48366839}"/>
              </a:ext>
            </a:extLst>
          </p:cNvPr>
          <p:cNvSpPr txBox="1"/>
          <p:nvPr/>
        </p:nvSpPr>
        <p:spPr>
          <a:xfrm>
            <a:off x="7185267" y="2368031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31" name="다이아몬드 30">
            <a:extLst>
              <a:ext uri="{FF2B5EF4-FFF2-40B4-BE49-F238E27FC236}">
                <a16:creationId xmlns:a16="http://schemas.microsoft.com/office/drawing/2014/main" id="{672B27C5-AEA0-4B77-BB34-C83159AE89CF}"/>
              </a:ext>
            </a:extLst>
          </p:cNvPr>
          <p:cNvSpPr/>
          <p:nvPr/>
        </p:nvSpPr>
        <p:spPr>
          <a:xfrm>
            <a:off x="5368794" y="2342809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16">
            <a:extLst>
              <a:ext uri="{FF2B5EF4-FFF2-40B4-BE49-F238E27FC236}">
                <a16:creationId xmlns:a16="http://schemas.microsoft.com/office/drawing/2014/main" id="{0C87C093-D374-461C-8F29-68569BF37B08}"/>
              </a:ext>
            </a:extLst>
          </p:cNvPr>
          <p:cNvSpPr/>
          <p:nvPr/>
        </p:nvSpPr>
        <p:spPr>
          <a:xfrm>
            <a:off x="861435" y="3204086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2">
            <a:extLst>
              <a:ext uri="{FF2B5EF4-FFF2-40B4-BE49-F238E27FC236}">
                <a16:creationId xmlns:a16="http://schemas.microsoft.com/office/drawing/2014/main" id="{0716FFBA-07B4-411F-A6CB-6A87A91E8C31}"/>
              </a:ext>
            </a:extLst>
          </p:cNvPr>
          <p:cNvSpPr/>
          <p:nvPr/>
        </p:nvSpPr>
        <p:spPr>
          <a:xfrm>
            <a:off x="861436" y="3204086"/>
            <a:ext cx="4014835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256429E-078A-49BB-A70A-A85B7FC0F247}"/>
              </a:ext>
            </a:extLst>
          </p:cNvPr>
          <p:cNvSpPr txBox="1"/>
          <p:nvPr/>
        </p:nvSpPr>
        <p:spPr>
          <a:xfrm>
            <a:off x="6359712" y="3153362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84%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377F4C-E30C-48C8-AEF0-6DD8B48A960C}"/>
              </a:ext>
            </a:extLst>
          </p:cNvPr>
          <p:cNvSpPr txBox="1"/>
          <p:nvPr/>
        </p:nvSpPr>
        <p:spPr>
          <a:xfrm>
            <a:off x="7185267" y="3232344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37" name="다이아몬드 36">
            <a:extLst>
              <a:ext uri="{FF2B5EF4-FFF2-40B4-BE49-F238E27FC236}">
                <a16:creationId xmlns:a16="http://schemas.microsoft.com/office/drawing/2014/main" id="{9C2962B9-3077-415A-AFC1-D3E72AE085CC}"/>
              </a:ext>
            </a:extLst>
          </p:cNvPr>
          <p:cNvSpPr/>
          <p:nvPr/>
        </p:nvSpPr>
        <p:spPr>
          <a:xfrm>
            <a:off x="4684733" y="3217634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모서리가 둥근 직사각형 18">
            <a:extLst>
              <a:ext uri="{FF2B5EF4-FFF2-40B4-BE49-F238E27FC236}">
                <a16:creationId xmlns:a16="http://schemas.microsoft.com/office/drawing/2014/main" id="{D15654C1-670E-4DD3-B3DE-65D57223A526}"/>
              </a:ext>
            </a:extLst>
          </p:cNvPr>
          <p:cNvSpPr/>
          <p:nvPr/>
        </p:nvSpPr>
        <p:spPr>
          <a:xfrm>
            <a:off x="861435" y="4066589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모서리가 둥근 직사각형 34">
            <a:extLst>
              <a:ext uri="{FF2B5EF4-FFF2-40B4-BE49-F238E27FC236}">
                <a16:creationId xmlns:a16="http://schemas.microsoft.com/office/drawing/2014/main" id="{6D374C6A-0BB9-40F6-BBAB-F1C5B9E8E9C5}"/>
              </a:ext>
            </a:extLst>
          </p:cNvPr>
          <p:cNvSpPr/>
          <p:nvPr/>
        </p:nvSpPr>
        <p:spPr>
          <a:xfrm>
            <a:off x="861436" y="4066589"/>
            <a:ext cx="2646710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04E6BE2-68EE-43B7-93E0-4DB9D88B0C97}"/>
              </a:ext>
            </a:extLst>
          </p:cNvPr>
          <p:cNvSpPr txBox="1"/>
          <p:nvPr/>
        </p:nvSpPr>
        <p:spPr>
          <a:xfrm>
            <a:off x="6359712" y="4013413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61%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1A9DA3E-E993-4901-B13B-28F5CE3F4BD8}"/>
              </a:ext>
            </a:extLst>
          </p:cNvPr>
          <p:cNvSpPr txBox="1"/>
          <p:nvPr/>
        </p:nvSpPr>
        <p:spPr>
          <a:xfrm>
            <a:off x="7185267" y="4100919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43" name="다이아몬드 42">
            <a:extLst>
              <a:ext uri="{FF2B5EF4-FFF2-40B4-BE49-F238E27FC236}">
                <a16:creationId xmlns:a16="http://schemas.microsoft.com/office/drawing/2014/main" id="{04B23FCC-8552-486C-86EA-E87FBD6DE9F3}"/>
              </a:ext>
            </a:extLst>
          </p:cNvPr>
          <p:cNvSpPr/>
          <p:nvPr/>
        </p:nvSpPr>
        <p:spPr>
          <a:xfrm>
            <a:off x="3316613" y="4064538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모서리가 둥근 직사각형 19">
            <a:extLst>
              <a:ext uri="{FF2B5EF4-FFF2-40B4-BE49-F238E27FC236}">
                <a16:creationId xmlns:a16="http://schemas.microsoft.com/office/drawing/2014/main" id="{09CFE357-ACEB-4D8D-89C6-32E71CF2D472}"/>
              </a:ext>
            </a:extLst>
          </p:cNvPr>
          <p:cNvSpPr/>
          <p:nvPr/>
        </p:nvSpPr>
        <p:spPr>
          <a:xfrm>
            <a:off x="861435" y="4930576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6" name="모서리가 둥근 직사각형 35">
            <a:extLst>
              <a:ext uri="{FF2B5EF4-FFF2-40B4-BE49-F238E27FC236}">
                <a16:creationId xmlns:a16="http://schemas.microsoft.com/office/drawing/2014/main" id="{A2F4BAB7-097C-4957-BE46-241FA820BA0D}"/>
              </a:ext>
            </a:extLst>
          </p:cNvPr>
          <p:cNvSpPr/>
          <p:nvPr/>
        </p:nvSpPr>
        <p:spPr>
          <a:xfrm>
            <a:off x="861436" y="4927866"/>
            <a:ext cx="1953527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580594D-41D4-4472-BA5D-AFFAAE3B1E92}"/>
              </a:ext>
            </a:extLst>
          </p:cNvPr>
          <p:cNvSpPr txBox="1"/>
          <p:nvPr/>
        </p:nvSpPr>
        <p:spPr>
          <a:xfrm>
            <a:off x="6359712" y="4873464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47%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6143C8-1631-4532-9BBF-B8A65E475FB0}"/>
              </a:ext>
            </a:extLst>
          </p:cNvPr>
          <p:cNvSpPr txBox="1"/>
          <p:nvPr/>
        </p:nvSpPr>
        <p:spPr>
          <a:xfrm>
            <a:off x="7185267" y="4965232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49" name="다이아몬드 48">
            <a:extLst>
              <a:ext uri="{FF2B5EF4-FFF2-40B4-BE49-F238E27FC236}">
                <a16:creationId xmlns:a16="http://schemas.microsoft.com/office/drawing/2014/main" id="{9E398E4D-3A31-48D2-8E29-47C1F7B24811}"/>
              </a:ext>
            </a:extLst>
          </p:cNvPr>
          <p:cNvSpPr/>
          <p:nvPr/>
        </p:nvSpPr>
        <p:spPr>
          <a:xfrm>
            <a:off x="2632553" y="4928689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1" name="모서리가 둥근 직사각형 21">
            <a:extLst>
              <a:ext uri="{FF2B5EF4-FFF2-40B4-BE49-F238E27FC236}">
                <a16:creationId xmlns:a16="http://schemas.microsoft.com/office/drawing/2014/main" id="{732DAC1F-E795-45C9-9FE6-0CA2B620CF36}"/>
              </a:ext>
            </a:extLst>
          </p:cNvPr>
          <p:cNvSpPr/>
          <p:nvPr/>
        </p:nvSpPr>
        <p:spPr>
          <a:xfrm>
            <a:off x="861435" y="5790369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2" name="모서리가 둥근 직사각형 37">
            <a:extLst>
              <a:ext uri="{FF2B5EF4-FFF2-40B4-BE49-F238E27FC236}">
                <a16:creationId xmlns:a16="http://schemas.microsoft.com/office/drawing/2014/main" id="{EB1CB336-57E2-43AC-B210-61C51C3BE3B0}"/>
              </a:ext>
            </a:extLst>
          </p:cNvPr>
          <p:cNvSpPr/>
          <p:nvPr/>
        </p:nvSpPr>
        <p:spPr>
          <a:xfrm>
            <a:off x="861436" y="5790369"/>
            <a:ext cx="567161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FA9F0B-CB3D-4650-8E73-C432BADA85FE}"/>
              </a:ext>
            </a:extLst>
          </p:cNvPr>
          <p:cNvSpPr txBox="1"/>
          <p:nvPr/>
        </p:nvSpPr>
        <p:spPr>
          <a:xfrm>
            <a:off x="6359712" y="5733515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12%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3A7B29-2169-49F0-9380-A64A03981397}"/>
              </a:ext>
            </a:extLst>
          </p:cNvPr>
          <p:cNvSpPr txBox="1"/>
          <p:nvPr/>
        </p:nvSpPr>
        <p:spPr>
          <a:xfrm>
            <a:off x="7185267" y="5833809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55" name="다이아몬드 54">
            <a:extLst>
              <a:ext uri="{FF2B5EF4-FFF2-40B4-BE49-F238E27FC236}">
                <a16:creationId xmlns:a16="http://schemas.microsoft.com/office/drawing/2014/main" id="{B9067F24-8CE1-4787-B474-E1B9C1F78289}"/>
              </a:ext>
            </a:extLst>
          </p:cNvPr>
          <p:cNvSpPr/>
          <p:nvPr/>
        </p:nvSpPr>
        <p:spPr>
          <a:xfrm>
            <a:off x="1255311" y="5796941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FA2D5-E3DF-4F31-A78F-0DA195C82FB9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6AD8A0-1D65-4051-BF6F-1F533128C4F2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026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95E6E59-748D-47CD-AF74-A3CD88BA05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5E4BB34-1E38-45AD-BC1A-F9C2FF07CD08}"/>
              </a:ext>
            </a:extLst>
          </p:cNvPr>
          <p:cNvGrpSpPr/>
          <p:nvPr/>
        </p:nvGrpSpPr>
        <p:grpSpPr>
          <a:xfrm>
            <a:off x="4823857" y="1867784"/>
            <a:ext cx="2544286" cy="2668636"/>
            <a:chOff x="5033918" y="1867784"/>
            <a:chExt cx="2544286" cy="266863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35E9AB-B261-42B6-8702-E5C1F939132C}"/>
                </a:ext>
              </a:extLst>
            </p:cNvPr>
            <p:cNvSpPr txBox="1"/>
            <p:nvPr/>
          </p:nvSpPr>
          <p:spPr>
            <a:xfrm>
              <a:off x="5033918" y="4013200"/>
              <a:ext cx="25442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pc="-300" dirty="0">
                  <a:solidFill>
                    <a:srgbClr val="393939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질문을 입력하세요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5C976C-05B7-4433-996B-A4CAE9DB2B1E}"/>
                </a:ext>
              </a:extLst>
            </p:cNvPr>
            <p:cNvSpPr txBox="1"/>
            <p:nvPr/>
          </p:nvSpPr>
          <p:spPr>
            <a:xfrm>
              <a:off x="5278376" y="1867784"/>
              <a:ext cx="2055371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3800" dirty="0">
                  <a:solidFill>
                    <a:schemeClr val="bg1"/>
                  </a:solidFill>
                  <a:latin typeface="+mj-ea"/>
                  <a:ea typeface="+mj-ea"/>
                </a:rPr>
                <a:t>Q.</a:t>
              </a:r>
              <a:endParaRPr lang="ko-KR" altLang="en-US" sz="13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815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253611C5-EB32-45B9-B157-2D3ED84BC205}"/>
              </a:ext>
            </a:extLst>
          </p:cNvPr>
          <p:cNvSpPr/>
          <p:nvPr/>
        </p:nvSpPr>
        <p:spPr>
          <a:xfrm>
            <a:off x="6694513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4EDB016-1A7D-4CFE-8B09-0BB5750390DC}"/>
              </a:ext>
            </a:extLst>
          </p:cNvPr>
          <p:cNvCxnSpPr/>
          <p:nvPr/>
        </p:nvCxnSpPr>
        <p:spPr>
          <a:xfrm>
            <a:off x="5860552" y="3343919"/>
            <a:ext cx="0" cy="1192863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86DE677-431B-4304-8964-3223A3EC3B97}"/>
              </a:ext>
            </a:extLst>
          </p:cNvPr>
          <p:cNvCxnSpPr/>
          <p:nvPr/>
        </p:nvCxnSpPr>
        <p:spPr>
          <a:xfrm flipH="1">
            <a:off x="4554515" y="4544085"/>
            <a:ext cx="1288010" cy="774495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EFB3306-45CC-4EBA-A7D3-6A0A8E232752}"/>
              </a:ext>
            </a:extLst>
          </p:cNvPr>
          <p:cNvCxnSpPr/>
          <p:nvPr/>
        </p:nvCxnSpPr>
        <p:spPr>
          <a:xfrm>
            <a:off x="5889576" y="4544082"/>
            <a:ext cx="1072693" cy="679245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7A206AA7-8B52-488D-AE30-1911CE51A2A1}"/>
              </a:ext>
            </a:extLst>
          </p:cNvPr>
          <p:cNvSpPr/>
          <p:nvPr/>
        </p:nvSpPr>
        <p:spPr>
          <a:xfrm>
            <a:off x="3322461" y="4750440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0664BC1-7305-4514-8404-6D157679DBAA}"/>
              </a:ext>
            </a:extLst>
          </p:cNvPr>
          <p:cNvSpPr/>
          <p:nvPr/>
        </p:nvSpPr>
        <p:spPr>
          <a:xfrm>
            <a:off x="4978729" y="1594307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65A9E54-7F89-4835-BE88-CE26EEDFBA8F}"/>
              </a:ext>
            </a:extLst>
          </p:cNvPr>
          <p:cNvSpPr/>
          <p:nvPr/>
        </p:nvSpPr>
        <p:spPr>
          <a:xfrm>
            <a:off x="6737495" y="4750440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41C5FA3-4A3D-401D-8710-D55F89AB1809}"/>
              </a:ext>
            </a:extLst>
          </p:cNvPr>
          <p:cNvGrpSpPr/>
          <p:nvPr/>
        </p:nvGrpSpPr>
        <p:grpSpPr>
          <a:xfrm>
            <a:off x="6962269" y="1815021"/>
            <a:ext cx="2499978" cy="1013459"/>
            <a:chOff x="7200899" y="1678040"/>
            <a:chExt cx="2499978" cy="101345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9892FD6-4F10-4957-A5EF-455D60B194A5}"/>
                </a:ext>
              </a:extLst>
            </p:cNvPr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084FD6-8602-42A3-B2BA-735C1C452190}"/>
                </a:ext>
              </a:extLst>
            </p:cNvPr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623F504-8D95-4E4B-9C74-80B9E7722A59}"/>
              </a:ext>
            </a:extLst>
          </p:cNvPr>
          <p:cNvGrpSpPr/>
          <p:nvPr/>
        </p:nvGrpSpPr>
        <p:grpSpPr>
          <a:xfrm>
            <a:off x="538480" y="5177342"/>
            <a:ext cx="2499978" cy="1013459"/>
            <a:chOff x="7200899" y="1678040"/>
            <a:chExt cx="2499978" cy="101345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9C25F85-2541-4CA0-97C7-CD8834373637}"/>
                </a:ext>
              </a:extLst>
            </p:cNvPr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1EE00D-815D-4A77-AC78-8C3D83E85F2B}"/>
                </a:ext>
              </a:extLst>
            </p:cNvPr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AEE1D07-8AA3-4AE2-9B58-7A9695DA339D}"/>
              </a:ext>
            </a:extLst>
          </p:cNvPr>
          <p:cNvGrpSpPr/>
          <p:nvPr/>
        </p:nvGrpSpPr>
        <p:grpSpPr>
          <a:xfrm>
            <a:off x="8738442" y="5177342"/>
            <a:ext cx="2499978" cy="1013459"/>
            <a:chOff x="7200899" y="1678040"/>
            <a:chExt cx="2499978" cy="101345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E0F71E4-2510-42E7-9960-74E752DA3FC5}"/>
                </a:ext>
              </a:extLst>
            </p:cNvPr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A8F3953-E7A4-4D8C-AD56-384801E622FA}"/>
                </a:ext>
              </a:extLst>
            </p:cNvPr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29C9088-C3B1-49B3-9393-C82BD0878F17}"/>
              </a:ext>
            </a:extLst>
          </p:cNvPr>
          <p:cNvSpPr txBox="1"/>
          <p:nvPr/>
        </p:nvSpPr>
        <p:spPr>
          <a:xfrm>
            <a:off x="5399842" y="2225193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ABC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1825FC-DA57-4698-B7FD-75E57CE5170C}"/>
              </a:ext>
            </a:extLst>
          </p:cNvPr>
          <p:cNvSpPr txBox="1"/>
          <p:nvPr/>
        </p:nvSpPr>
        <p:spPr>
          <a:xfrm>
            <a:off x="3776086" y="5390673"/>
            <a:ext cx="85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EFG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F42B282-B34C-4F29-BB08-A2A31881FCD1}"/>
              </a:ext>
            </a:extLst>
          </p:cNvPr>
          <p:cNvSpPr txBox="1"/>
          <p:nvPr/>
        </p:nvSpPr>
        <p:spPr>
          <a:xfrm>
            <a:off x="7185509" y="5392369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XYZ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B3C97-01E5-462D-9F9A-AAF5CF8766BD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6104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429C9088-C3B1-49B3-9393-C82BD0878F17}"/>
              </a:ext>
            </a:extLst>
          </p:cNvPr>
          <p:cNvSpPr txBox="1"/>
          <p:nvPr/>
        </p:nvSpPr>
        <p:spPr>
          <a:xfrm>
            <a:off x="5399842" y="2428393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ABC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B3C97-01E5-462D-9F9A-AAF5CF8766BD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원호 27">
            <a:extLst>
              <a:ext uri="{FF2B5EF4-FFF2-40B4-BE49-F238E27FC236}">
                <a16:creationId xmlns:a16="http://schemas.microsoft.com/office/drawing/2014/main" id="{06B79F6A-9898-4977-9C92-4CA44BEB46CC}"/>
              </a:ext>
            </a:extLst>
          </p:cNvPr>
          <p:cNvSpPr/>
          <p:nvPr/>
        </p:nvSpPr>
        <p:spPr>
          <a:xfrm rot="5400000">
            <a:off x="1165581" y="2529864"/>
            <a:ext cx="1965434" cy="1965434"/>
          </a:xfrm>
          <a:prstGeom prst="arc">
            <a:avLst>
              <a:gd name="adj1" fmla="val 16029660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원호 29">
            <a:extLst>
              <a:ext uri="{FF2B5EF4-FFF2-40B4-BE49-F238E27FC236}">
                <a16:creationId xmlns:a16="http://schemas.microsoft.com/office/drawing/2014/main" id="{2C1C40BD-21DF-4949-9851-C5316B9098A1}"/>
              </a:ext>
            </a:extLst>
          </p:cNvPr>
          <p:cNvSpPr/>
          <p:nvPr/>
        </p:nvSpPr>
        <p:spPr>
          <a:xfrm>
            <a:off x="1165581" y="2529864"/>
            <a:ext cx="1965434" cy="1965434"/>
          </a:xfrm>
          <a:prstGeom prst="arc">
            <a:avLst>
              <a:gd name="adj1" fmla="val 5320067"/>
              <a:gd name="adj2" fmla="val 0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C55F6E-F8CC-402B-83A8-7A9BF4FD72D7}"/>
              </a:ext>
            </a:extLst>
          </p:cNvPr>
          <p:cNvSpPr txBox="1"/>
          <p:nvPr/>
        </p:nvSpPr>
        <p:spPr>
          <a:xfrm>
            <a:off x="1645596" y="322019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75%</a:t>
            </a:r>
            <a:endParaRPr lang="ko-KR" altLang="en-US" sz="3200" dirty="0"/>
          </a:p>
        </p:txBody>
      </p:sp>
      <p:sp>
        <p:nvSpPr>
          <p:cNvPr id="34" name="テキスト ボックス 17">
            <a:extLst>
              <a:ext uri="{FF2B5EF4-FFF2-40B4-BE49-F238E27FC236}">
                <a16:creationId xmlns:a16="http://schemas.microsoft.com/office/drawing/2014/main" id="{59167F68-17D4-4124-BBCC-CB5C0EB3B230}"/>
              </a:ext>
            </a:extLst>
          </p:cNvPr>
          <p:cNvSpPr txBox="1"/>
          <p:nvPr/>
        </p:nvSpPr>
        <p:spPr>
          <a:xfrm>
            <a:off x="1147109" y="565227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atin typeface="+mn-ea"/>
              </a:rPr>
              <a:t>소제목을 입력하세요</a:t>
            </a:r>
            <a:endParaRPr kumimoji="1" lang="ja-JP" altLang="en-US" spc="-150" dirty="0">
              <a:latin typeface="+mn-ea"/>
            </a:endParaRPr>
          </a:p>
        </p:txBody>
      </p:sp>
      <p:sp>
        <p:nvSpPr>
          <p:cNvPr id="35" name="원호 34">
            <a:extLst>
              <a:ext uri="{FF2B5EF4-FFF2-40B4-BE49-F238E27FC236}">
                <a16:creationId xmlns:a16="http://schemas.microsoft.com/office/drawing/2014/main" id="{F7D3BF1E-5A88-4454-A11D-D30D6027751E}"/>
              </a:ext>
            </a:extLst>
          </p:cNvPr>
          <p:cNvSpPr/>
          <p:nvPr/>
        </p:nvSpPr>
        <p:spPr>
          <a:xfrm rot="5400000">
            <a:off x="5148118" y="2529864"/>
            <a:ext cx="1965434" cy="1965434"/>
          </a:xfrm>
          <a:prstGeom prst="arc">
            <a:avLst>
              <a:gd name="adj1" fmla="val 14005023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원호 35">
            <a:extLst>
              <a:ext uri="{FF2B5EF4-FFF2-40B4-BE49-F238E27FC236}">
                <a16:creationId xmlns:a16="http://schemas.microsoft.com/office/drawing/2014/main" id="{B1A6859B-66E9-48B2-B98B-146A54A968B1}"/>
              </a:ext>
            </a:extLst>
          </p:cNvPr>
          <p:cNvSpPr/>
          <p:nvPr/>
        </p:nvSpPr>
        <p:spPr>
          <a:xfrm>
            <a:off x="5148118" y="2529864"/>
            <a:ext cx="1965434" cy="1965434"/>
          </a:xfrm>
          <a:prstGeom prst="arc">
            <a:avLst>
              <a:gd name="adj1" fmla="val 5320067"/>
              <a:gd name="adj2" fmla="val 19460305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A04F54-1F87-4DCE-BCC2-318ED9D1963C}"/>
              </a:ext>
            </a:extLst>
          </p:cNvPr>
          <p:cNvSpPr txBox="1"/>
          <p:nvPr/>
        </p:nvSpPr>
        <p:spPr>
          <a:xfrm>
            <a:off x="5628133" y="3220193"/>
            <a:ext cx="1005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67%</a:t>
            </a:r>
            <a:endParaRPr lang="ko-KR" altLang="en-US" sz="3200" dirty="0"/>
          </a:p>
        </p:txBody>
      </p:sp>
      <p:sp>
        <p:nvSpPr>
          <p:cNvPr id="38" name="テキスト ボックス 17">
            <a:extLst>
              <a:ext uri="{FF2B5EF4-FFF2-40B4-BE49-F238E27FC236}">
                <a16:creationId xmlns:a16="http://schemas.microsoft.com/office/drawing/2014/main" id="{979B7431-17FA-4539-9858-EF885B18C344}"/>
              </a:ext>
            </a:extLst>
          </p:cNvPr>
          <p:cNvSpPr txBox="1"/>
          <p:nvPr/>
        </p:nvSpPr>
        <p:spPr>
          <a:xfrm>
            <a:off x="5129646" y="565227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atin typeface="+mn-ea"/>
              </a:rPr>
              <a:t>소제목을 입력하세요</a:t>
            </a:r>
            <a:endParaRPr kumimoji="1" lang="ja-JP" altLang="en-US" spc="-150" dirty="0">
              <a:latin typeface="+mn-ea"/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954087C4-F194-469D-B21B-17DC9310E5F3}"/>
              </a:ext>
            </a:extLst>
          </p:cNvPr>
          <p:cNvCxnSpPr/>
          <p:nvPr/>
        </p:nvCxnSpPr>
        <p:spPr>
          <a:xfrm>
            <a:off x="5781040" y="5513607"/>
            <a:ext cx="6299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원호 39">
            <a:extLst>
              <a:ext uri="{FF2B5EF4-FFF2-40B4-BE49-F238E27FC236}">
                <a16:creationId xmlns:a16="http://schemas.microsoft.com/office/drawing/2014/main" id="{97B491C8-1958-44D8-98B2-83DAE0C2DD6D}"/>
              </a:ext>
            </a:extLst>
          </p:cNvPr>
          <p:cNvSpPr/>
          <p:nvPr/>
        </p:nvSpPr>
        <p:spPr>
          <a:xfrm rot="5400000">
            <a:off x="9130654" y="2529864"/>
            <a:ext cx="1965434" cy="1965434"/>
          </a:xfrm>
          <a:prstGeom prst="arc">
            <a:avLst>
              <a:gd name="adj1" fmla="val 10523546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id="{FCB0C966-7330-4CC6-91A1-C5B737B9A9C4}"/>
              </a:ext>
            </a:extLst>
          </p:cNvPr>
          <p:cNvSpPr/>
          <p:nvPr/>
        </p:nvSpPr>
        <p:spPr>
          <a:xfrm>
            <a:off x="9130654" y="2529864"/>
            <a:ext cx="1965434" cy="1965434"/>
          </a:xfrm>
          <a:prstGeom prst="arc">
            <a:avLst>
              <a:gd name="adj1" fmla="val 5320067"/>
              <a:gd name="adj2" fmla="val 16420915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D2C164F-5627-47F6-8360-CE060485C190}"/>
              </a:ext>
            </a:extLst>
          </p:cNvPr>
          <p:cNvSpPr txBox="1"/>
          <p:nvPr/>
        </p:nvSpPr>
        <p:spPr>
          <a:xfrm>
            <a:off x="9610669" y="322019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51%</a:t>
            </a:r>
            <a:endParaRPr lang="ko-KR" altLang="en-US" sz="3200" dirty="0"/>
          </a:p>
        </p:txBody>
      </p:sp>
      <p:sp>
        <p:nvSpPr>
          <p:cNvPr id="43" name="テキスト ボックス 17">
            <a:extLst>
              <a:ext uri="{FF2B5EF4-FFF2-40B4-BE49-F238E27FC236}">
                <a16:creationId xmlns:a16="http://schemas.microsoft.com/office/drawing/2014/main" id="{8841F758-057F-4761-8DC5-41F9F522548B}"/>
              </a:ext>
            </a:extLst>
          </p:cNvPr>
          <p:cNvSpPr txBox="1"/>
          <p:nvPr/>
        </p:nvSpPr>
        <p:spPr>
          <a:xfrm>
            <a:off x="9112182" y="565227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atin typeface="+mn-ea"/>
              </a:rPr>
              <a:t>소제목을 입력하세요</a:t>
            </a:r>
            <a:endParaRPr kumimoji="1" lang="ja-JP" altLang="en-US" spc="-150" dirty="0">
              <a:latin typeface="+mn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A4BAF4D-D9CC-4A28-AC71-E345D2372422}"/>
              </a:ext>
            </a:extLst>
          </p:cNvPr>
          <p:cNvCxnSpPr/>
          <p:nvPr/>
        </p:nvCxnSpPr>
        <p:spPr>
          <a:xfrm>
            <a:off x="9798411" y="5513607"/>
            <a:ext cx="6299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930B156-C553-470C-91D8-F4E12A43F6A0}"/>
              </a:ext>
            </a:extLst>
          </p:cNvPr>
          <p:cNvSpPr/>
          <p:nvPr/>
        </p:nvSpPr>
        <p:spPr>
          <a:xfrm rot="5400000">
            <a:off x="2095462" y="5197240"/>
            <a:ext cx="36000" cy="684000"/>
          </a:xfrm>
          <a:prstGeom prst="rect">
            <a:avLst/>
          </a:prstGeom>
          <a:solidFill>
            <a:schemeClr val="accent6"/>
          </a:solidFill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482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253611C5-EB32-45B9-B157-2D3ED84BC205}"/>
              </a:ext>
            </a:extLst>
          </p:cNvPr>
          <p:cNvSpPr/>
          <p:nvPr/>
        </p:nvSpPr>
        <p:spPr>
          <a:xfrm>
            <a:off x="6694513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B3C97-01E5-462D-9F9A-AAF5CF8766BD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455ABEF-C3D5-4643-B1E9-8C89ECAD3068}"/>
              </a:ext>
            </a:extLst>
          </p:cNvPr>
          <p:cNvSpPr/>
          <p:nvPr/>
        </p:nvSpPr>
        <p:spPr>
          <a:xfrm>
            <a:off x="875104" y="4422248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BA5128-4942-4284-96FC-02DB8CD3A270}"/>
              </a:ext>
            </a:extLst>
          </p:cNvPr>
          <p:cNvSpPr txBox="1"/>
          <p:nvPr/>
        </p:nvSpPr>
        <p:spPr>
          <a:xfrm>
            <a:off x="1683273" y="6395660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A29D85-54ED-4C38-88FC-FC038AB55DC0}"/>
              </a:ext>
            </a:extLst>
          </p:cNvPr>
          <p:cNvSpPr/>
          <p:nvPr/>
        </p:nvSpPr>
        <p:spPr>
          <a:xfrm>
            <a:off x="875104" y="1866036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9F354ED-05E2-4702-963C-80727007472B}"/>
              </a:ext>
            </a:extLst>
          </p:cNvPr>
          <p:cNvSpPr txBox="1"/>
          <p:nvPr/>
        </p:nvSpPr>
        <p:spPr>
          <a:xfrm>
            <a:off x="1683273" y="3839448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3C38E37-D12E-4DBD-AF0E-A8E2BAAFE4AA}"/>
              </a:ext>
            </a:extLst>
          </p:cNvPr>
          <p:cNvSpPr/>
          <p:nvPr/>
        </p:nvSpPr>
        <p:spPr>
          <a:xfrm>
            <a:off x="4489842" y="1866036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35880C-6F33-427A-AA0D-F4629C27BBBA}"/>
              </a:ext>
            </a:extLst>
          </p:cNvPr>
          <p:cNvSpPr txBox="1"/>
          <p:nvPr/>
        </p:nvSpPr>
        <p:spPr>
          <a:xfrm>
            <a:off x="5298011" y="3839448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FE2D6-12EE-4DBF-B501-298F56C42CCC}"/>
              </a:ext>
            </a:extLst>
          </p:cNvPr>
          <p:cNvSpPr/>
          <p:nvPr/>
        </p:nvSpPr>
        <p:spPr>
          <a:xfrm>
            <a:off x="8104580" y="1866036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6D0F78B-F543-4403-AD64-A137AF6B7314}"/>
              </a:ext>
            </a:extLst>
          </p:cNvPr>
          <p:cNvSpPr txBox="1"/>
          <p:nvPr/>
        </p:nvSpPr>
        <p:spPr>
          <a:xfrm>
            <a:off x="8912749" y="3839448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09E0D32-4ACD-466A-BAD9-82931DFAA487}"/>
              </a:ext>
            </a:extLst>
          </p:cNvPr>
          <p:cNvSpPr/>
          <p:nvPr/>
        </p:nvSpPr>
        <p:spPr>
          <a:xfrm>
            <a:off x="4489842" y="4422248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297333E-462F-4784-87FB-94DFECD2F011}"/>
              </a:ext>
            </a:extLst>
          </p:cNvPr>
          <p:cNvSpPr txBox="1"/>
          <p:nvPr/>
        </p:nvSpPr>
        <p:spPr>
          <a:xfrm>
            <a:off x="5298011" y="6395660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829E263A-A716-48A4-B59F-10383371A8E9}"/>
              </a:ext>
            </a:extLst>
          </p:cNvPr>
          <p:cNvSpPr/>
          <p:nvPr/>
        </p:nvSpPr>
        <p:spPr>
          <a:xfrm>
            <a:off x="8104580" y="4422248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CC584B7-7EC8-404B-8936-497642B2F5C6}"/>
              </a:ext>
            </a:extLst>
          </p:cNvPr>
          <p:cNvSpPr txBox="1"/>
          <p:nvPr/>
        </p:nvSpPr>
        <p:spPr>
          <a:xfrm>
            <a:off x="8912749" y="6395660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317626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71C9BCC-EDFA-4806-99DF-8A613D9A6013}"/>
              </a:ext>
            </a:extLst>
          </p:cNvPr>
          <p:cNvSpPr/>
          <p:nvPr/>
        </p:nvSpPr>
        <p:spPr>
          <a:xfrm>
            <a:off x="4358" y="2732567"/>
            <a:ext cx="12192001" cy="140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D82182-A137-4743-83D4-FE511D8496B3}"/>
              </a:ext>
            </a:extLst>
          </p:cNvPr>
          <p:cNvSpPr txBox="1"/>
          <p:nvPr/>
        </p:nvSpPr>
        <p:spPr>
          <a:xfrm>
            <a:off x="1573058" y="2921168"/>
            <a:ext cx="88424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                                    ”</a:t>
            </a:r>
            <a:endParaRPr lang="ko-KR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7AE663-C594-49D0-A57D-8D11392FCA36}"/>
              </a:ext>
            </a:extLst>
          </p:cNvPr>
          <p:cNvSpPr txBox="1"/>
          <p:nvPr/>
        </p:nvSpPr>
        <p:spPr>
          <a:xfrm>
            <a:off x="3549532" y="3075056"/>
            <a:ext cx="51315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i="1">
                <a:solidFill>
                  <a:schemeClr val="tx1">
                    <a:lumMod val="75000"/>
                    <a:lumOff val="25000"/>
                  </a:schemeClr>
                </a:solidFill>
              </a:rPr>
              <a:t>핵심 내용을 입력하세요</a:t>
            </a:r>
            <a:endParaRPr lang="ko-KR" altLang="en-US" sz="4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893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70D9A74-20C5-4797-A71C-3BADA5484665}"/>
              </a:ext>
            </a:extLst>
          </p:cNvPr>
          <p:cNvGrpSpPr/>
          <p:nvPr/>
        </p:nvGrpSpPr>
        <p:grpSpPr>
          <a:xfrm>
            <a:off x="1533426" y="1843950"/>
            <a:ext cx="9125148" cy="3170098"/>
            <a:chOff x="1584226" y="2010598"/>
            <a:chExt cx="9125148" cy="317009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328F93B-05A5-444E-AF24-4A2A30E38A22}"/>
                </a:ext>
              </a:extLst>
            </p:cNvPr>
            <p:cNvSpPr txBox="1"/>
            <p:nvPr/>
          </p:nvSpPr>
          <p:spPr>
            <a:xfrm>
              <a:off x="1584226" y="2010598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bg1"/>
                  </a:solidFill>
                </a:rPr>
                <a:t> 「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0455BA2-BC83-497B-BB13-4D47B1322F37}"/>
                </a:ext>
              </a:extLst>
            </p:cNvPr>
            <p:cNvSpPr txBox="1"/>
            <p:nvPr/>
          </p:nvSpPr>
          <p:spPr>
            <a:xfrm>
              <a:off x="9410621" y="2964705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bg1"/>
                  </a:solidFill>
                </a:rPr>
                <a:t>」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21AEC5A-5830-454D-8939-8073E476BB27}"/>
              </a:ext>
            </a:extLst>
          </p:cNvPr>
          <p:cNvSpPr txBox="1"/>
          <p:nvPr/>
        </p:nvSpPr>
        <p:spPr>
          <a:xfrm>
            <a:off x="2854221" y="2951946"/>
            <a:ext cx="65437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</a:rPr>
              <a:t>봄이 아무 아스라히 한 추억과 묻힌 봅니다</a:t>
            </a:r>
            <a:r>
              <a:rPr lang="en-US" altLang="ko-KR" sz="2800" i="1" dirty="0">
                <a:solidFill>
                  <a:schemeClr val="bg1"/>
                </a:solidFill>
              </a:rPr>
              <a:t>. </a:t>
            </a:r>
          </a:p>
          <a:p>
            <a:r>
              <a:rPr lang="ko-KR" altLang="en-US" sz="2800" i="1" dirty="0">
                <a:solidFill>
                  <a:schemeClr val="bg1"/>
                </a:solidFill>
              </a:rPr>
              <a:t>이름자 별빛이 써 같이 별 시와 봅니다</a:t>
            </a:r>
            <a:r>
              <a:rPr lang="en-US" altLang="ko-KR" sz="2800" i="1" dirty="0">
                <a:solidFill>
                  <a:schemeClr val="bg1"/>
                </a:solidFill>
              </a:rPr>
              <a:t>. </a:t>
            </a:r>
            <a:endParaRPr lang="ko-KR" alt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832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79B09E2-560B-4AB0-B844-E705CD1A51B0}"/>
              </a:ext>
            </a:extLst>
          </p:cNvPr>
          <p:cNvSpPr/>
          <p:nvPr/>
        </p:nvSpPr>
        <p:spPr>
          <a:xfrm>
            <a:off x="4595964" y="2834640"/>
            <a:ext cx="3261360" cy="1188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653B88-5346-4CA9-84CE-2C01C7CF7232}"/>
              </a:ext>
            </a:extLst>
          </p:cNvPr>
          <p:cNvSpPr txBox="1"/>
          <p:nvPr/>
        </p:nvSpPr>
        <p:spPr>
          <a:xfrm>
            <a:off x="1769382" y="3105834"/>
            <a:ext cx="2400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질문을 하고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E1D149-BF9C-407C-B8C8-E25754592DA7}"/>
              </a:ext>
            </a:extLst>
          </p:cNvPr>
          <p:cNvSpPr txBox="1"/>
          <p:nvPr/>
        </p:nvSpPr>
        <p:spPr>
          <a:xfrm>
            <a:off x="5364870" y="2875002"/>
            <a:ext cx="172354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rgbClr val="3939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A68DC7-2BB0-467B-9DC4-4FA9C4E04C24}"/>
              </a:ext>
            </a:extLst>
          </p:cNvPr>
          <p:cNvSpPr txBox="1"/>
          <p:nvPr/>
        </p:nvSpPr>
        <p:spPr>
          <a:xfrm>
            <a:off x="8283890" y="3105834"/>
            <a:ext cx="2138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쓰세요</a:t>
            </a:r>
            <a:r>
              <a:rPr lang="en-US" altLang="ko-KR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3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1816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980E0D-400B-4DD2-A151-C23AE873FCD5}"/>
              </a:ext>
            </a:extLst>
          </p:cNvPr>
          <p:cNvSpPr txBox="1"/>
          <p:nvPr/>
        </p:nvSpPr>
        <p:spPr>
          <a:xfrm>
            <a:off x="3074416" y="1982450"/>
            <a:ext cx="1609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bg1"/>
                </a:solidFill>
              </a:rPr>
              <a:t>“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7426AF-B95E-4957-B867-478DD3449D6F}"/>
              </a:ext>
            </a:extLst>
          </p:cNvPr>
          <p:cNvSpPr txBox="1"/>
          <p:nvPr/>
        </p:nvSpPr>
        <p:spPr>
          <a:xfrm>
            <a:off x="8439403" y="4349955"/>
            <a:ext cx="1636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8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”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D8129-E34A-4047-8C81-FB5DB89C03B2}"/>
              </a:ext>
            </a:extLst>
          </p:cNvPr>
          <p:cNvSpPr txBox="1"/>
          <p:nvPr/>
        </p:nvSpPr>
        <p:spPr>
          <a:xfrm>
            <a:off x="3785195" y="2951946"/>
            <a:ext cx="46057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</a:rPr>
              <a:t>차 나는 청춘이 이네들은 </a:t>
            </a:r>
            <a:endParaRPr lang="en-US" altLang="ko-KR" sz="2800" i="1" dirty="0">
              <a:solidFill>
                <a:schemeClr val="bg1"/>
              </a:solidFill>
            </a:endParaRPr>
          </a:p>
          <a:p>
            <a:r>
              <a:rPr lang="ko-KR" altLang="en-US" sz="2800" i="1" dirty="0">
                <a:solidFill>
                  <a:schemeClr val="bg1"/>
                </a:solidFill>
              </a:rPr>
              <a:t>언덕 이런 멀리 하나에 봅니다</a:t>
            </a:r>
            <a:r>
              <a:rPr lang="en-US" altLang="ko-KR" sz="2800" i="1" dirty="0">
                <a:solidFill>
                  <a:schemeClr val="bg1"/>
                </a:solidFill>
              </a:rPr>
              <a:t>.</a:t>
            </a:r>
            <a:endParaRPr lang="ko-KR" alt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590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FCF5B50-228A-485D-A453-4D79A709ACA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" y="0"/>
            <a:ext cx="1219143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8537BB-D98F-4D52-8570-BDD16D01B008}"/>
              </a:ext>
            </a:extLst>
          </p:cNvPr>
          <p:cNvSpPr txBox="1"/>
          <p:nvPr/>
        </p:nvSpPr>
        <p:spPr>
          <a:xfrm>
            <a:off x="395516" y="323464"/>
            <a:ext cx="389080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solidFill>
                  <a:schemeClr val="bg1"/>
                </a:solidFill>
                <a:latin typeface="+mj-ea"/>
                <a:ea typeface="+mj-ea"/>
              </a:rPr>
              <a:t>Q&amp;A</a:t>
            </a:r>
            <a:endParaRPr lang="ko-KR" altLang="en-US" sz="13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26397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31F52C-3525-41AE-80DF-3FDB97C7BB55}"/>
              </a:ext>
            </a:extLst>
          </p:cNvPr>
          <p:cNvSpPr txBox="1"/>
          <p:nvPr/>
        </p:nvSpPr>
        <p:spPr>
          <a:xfrm>
            <a:off x="3314629" y="3075057"/>
            <a:ext cx="55627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300" dirty="0">
                <a:solidFill>
                  <a:schemeClr val="bg1"/>
                </a:solidFill>
              </a:rPr>
              <a:t>마지막 메시지를 입력하세요</a:t>
            </a:r>
            <a:r>
              <a:rPr lang="en-US" altLang="ko-KR" sz="4000" spc="-300" dirty="0">
                <a:solidFill>
                  <a:schemeClr val="bg1"/>
                </a:solidFill>
              </a:rPr>
              <a:t>.</a:t>
            </a:r>
            <a:endParaRPr lang="ko-KR" altLang="en-US" sz="4000" spc="-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3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35280" y="2600960"/>
            <a:ext cx="3933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  <a:latin typeface="+mj-ea"/>
                <a:ea typeface="+mj-ea"/>
              </a:rPr>
              <a:t>A Table of Contents.</a:t>
            </a:r>
            <a:endParaRPr lang="ko-KR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19016" y="3799840"/>
            <a:ext cx="2300168" cy="707886"/>
            <a:chOff x="294640" y="3596640"/>
            <a:chExt cx="2300168" cy="707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16514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과제 개요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19016" y="4790678"/>
            <a:ext cx="2979841" cy="707886"/>
            <a:chOff x="294640" y="3596640"/>
            <a:chExt cx="2979841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2331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프로젝트 진행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19016" y="5781516"/>
            <a:ext cx="2979841" cy="707886"/>
            <a:chOff x="294640" y="3596640"/>
            <a:chExt cx="2979841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23310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프로젝트 결과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815D7E5-60ED-43DF-A965-981DE5CCE4E8}"/>
              </a:ext>
            </a:extLst>
          </p:cNvPr>
          <p:cNvSpPr txBox="1"/>
          <p:nvPr/>
        </p:nvSpPr>
        <p:spPr>
          <a:xfrm>
            <a:off x="4268921" y="4002117"/>
            <a:ext cx="11472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393939"/>
                </a:solidFill>
                <a:latin typeface="Arial Nova Light" panose="020B0304020202020204" pitchFamily="34" charset="0"/>
              </a:rPr>
              <a:t>Task Summary</a:t>
            </a:r>
            <a:endParaRPr lang="ko-KR" altLang="en-US" sz="1200" dirty="0">
              <a:solidFill>
                <a:srgbClr val="393939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878532-1B29-4755-8161-781DC10241C0}"/>
              </a:ext>
            </a:extLst>
          </p:cNvPr>
          <p:cNvSpPr txBox="1"/>
          <p:nvPr/>
        </p:nvSpPr>
        <p:spPr>
          <a:xfrm>
            <a:off x="4268920" y="5006121"/>
            <a:ext cx="1271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393939"/>
                </a:solidFill>
                <a:latin typeface="Arial Nova Light" panose="020B0304020202020204" pitchFamily="34" charset="0"/>
              </a:rPr>
              <a:t>Project Progress</a:t>
            </a:r>
            <a:endParaRPr lang="ko-KR" altLang="en-US" sz="1200" dirty="0">
              <a:solidFill>
                <a:srgbClr val="393939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AC1990-BFF3-4AA5-95DC-8A41214D61CA}"/>
              </a:ext>
            </a:extLst>
          </p:cNvPr>
          <p:cNvSpPr txBox="1"/>
          <p:nvPr/>
        </p:nvSpPr>
        <p:spPr>
          <a:xfrm>
            <a:off x="4268919" y="6010125"/>
            <a:ext cx="797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393939"/>
                </a:solidFill>
                <a:latin typeface="Arial Nova Light" panose="020B0304020202020204" pitchFamily="34" charset="0"/>
              </a:rPr>
              <a:t>Outcome</a:t>
            </a:r>
            <a:endParaRPr lang="ko-KR" altLang="en-US" sz="1200" dirty="0">
              <a:solidFill>
                <a:srgbClr val="393939"/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1F6F75-B221-4061-B962-758F7C3BEB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74720" y="0"/>
            <a:ext cx="871728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과제 개요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291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과제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10855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Task Summary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382DD1D-3E61-43E3-B03A-EE67FED38C01}"/>
              </a:ext>
            </a:extLst>
          </p:cNvPr>
          <p:cNvGrpSpPr/>
          <p:nvPr/>
        </p:nvGrpSpPr>
        <p:grpSpPr>
          <a:xfrm>
            <a:off x="631683" y="5189424"/>
            <a:ext cx="2887651" cy="812451"/>
            <a:chOff x="631683" y="5390664"/>
            <a:chExt cx="2887651" cy="8124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8F335AD-9242-4BFA-A736-00EAA5C720F9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B71A00-85F1-4713-9F2D-29E0732C8014}"/>
                </a:ext>
              </a:extLst>
            </p:cNvPr>
            <p:cNvSpPr txBox="1"/>
            <p:nvPr/>
          </p:nvSpPr>
          <p:spPr>
            <a:xfrm>
              <a:off x="1200912" y="5390664"/>
              <a:ext cx="17491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과제 선택 배경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5EA9CF4-4B02-4D79-9686-A8B683FEB8DB}"/>
              </a:ext>
            </a:extLst>
          </p:cNvPr>
          <p:cNvGrpSpPr/>
          <p:nvPr/>
        </p:nvGrpSpPr>
        <p:grpSpPr>
          <a:xfrm>
            <a:off x="4652174" y="5189424"/>
            <a:ext cx="2887651" cy="812451"/>
            <a:chOff x="631683" y="5390664"/>
            <a:chExt cx="2887651" cy="81245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3EEFA88-3BDB-4986-A4E8-1D056235E726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94904B-FC61-4D90-BA0A-83761D16208E}"/>
                </a:ext>
              </a:extLst>
            </p:cNvPr>
            <p:cNvSpPr txBox="1"/>
            <p:nvPr/>
          </p:nvSpPr>
          <p:spPr>
            <a:xfrm>
              <a:off x="1473423" y="5390664"/>
              <a:ext cx="12041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과제 목표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D953C9B-2611-4FE6-8766-B55AD80C0402}"/>
              </a:ext>
            </a:extLst>
          </p:cNvPr>
          <p:cNvGrpSpPr/>
          <p:nvPr/>
        </p:nvGrpSpPr>
        <p:grpSpPr>
          <a:xfrm>
            <a:off x="8672665" y="5189424"/>
            <a:ext cx="2887651" cy="812451"/>
            <a:chOff x="631683" y="5390664"/>
            <a:chExt cx="2887651" cy="81245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9E4B137-9F3C-4A3B-863C-2DA04F463D9A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54D8DDC-AAEE-433E-AB6D-A55B54CF21F5}"/>
                </a:ext>
              </a:extLst>
            </p:cNvPr>
            <p:cNvSpPr txBox="1"/>
            <p:nvPr/>
          </p:nvSpPr>
          <p:spPr>
            <a:xfrm>
              <a:off x="1473423" y="5390664"/>
              <a:ext cx="12041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배경 지식</a:t>
              </a:r>
            </a:p>
          </p:txBody>
        </p:sp>
      </p:grpSp>
      <p:pic>
        <p:nvPicPr>
          <p:cNvPr id="9" name="내용 개체 틀 4">
            <a:extLst>
              <a:ext uri="{FF2B5EF4-FFF2-40B4-BE49-F238E27FC236}">
                <a16:creationId xmlns:a16="http://schemas.microsoft.com/office/drawing/2014/main" id="{83C2773F-38F9-441E-8A17-99927181F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56" y="2520356"/>
            <a:ext cx="3174904" cy="1817285"/>
          </a:xfrm>
          <a:prstGeom prst="rect">
            <a:avLst/>
          </a:prstGeom>
        </p:spPr>
      </p:pic>
      <p:pic>
        <p:nvPicPr>
          <p:cNvPr id="1026" name="Picture 2" descr="Post-Image">
            <a:extLst>
              <a:ext uri="{FF2B5EF4-FFF2-40B4-BE49-F238E27FC236}">
                <a16:creationId xmlns:a16="http://schemas.microsoft.com/office/drawing/2014/main" id="{6CA32480-46D1-4BE7-A752-2DB345379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3994" y="2757068"/>
            <a:ext cx="4004991" cy="1343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m2real (@sim2realAIorg) | Twitter">
            <a:extLst>
              <a:ext uri="{FF2B5EF4-FFF2-40B4-BE49-F238E27FC236}">
                <a16:creationId xmlns:a16="http://schemas.microsoft.com/office/drawing/2014/main" id="{C92E3206-0C79-404B-A7F4-CF8DCEAF4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879" y="2056878"/>
            <a:ext cx="2744239" cy="27442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3617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970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과제 선택 배경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464FB4F-7893-4BA2-8C1B-D076AF1B0EAA}"/>
              </a:ext>
            </a:extLst>
          </p:cNvPr>
          <p:cNvPicPr/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735483" y="1363286"/>
            <a:ext cx="6794270" cy="23474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E31A4846-D266-4C5E-83A0-7C9B702DA1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6321145"/>
              </p:ext>
            </p:extLst>
          </p:nvPr>
        </p:nvGraphicFramePr>
        <p:xfrm>
          <a:off x="5296708" y="3997093"/>
          <a:ext cx="5671820" cy="248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350000BE-2208-44B5-8789-A4F63A986545}"/>
              </a:ext>
            </a:extLst>
          </p:cNvPr>
          <p:cNvSpPr/>
          <p:nvPr/>
        </p:nvSpPr>
        <p:spPr>
          <a:xfrm>
            <a:off x="503591" y="1575081"/>
            <a:ext cx="3760837" cy="47592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B20E32-3912-4DF7-B924-A0EC97439AE8}"/>
              </a:ext>
            </a:extLst>
          </p:cNvPr>
          <p:cNvSpPr txBox="1"/>
          <p:nvPr/>
        </p:nvSpPr>
        <p:spPr>
          <a:xfrm>
            <a:off x="875104" y="2188363"/>
            <a:ext cx="2970685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1089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과제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A63C56D-44BF-4D21-99C0-A92F8AE7EA9B}"/>
              </a:ext>
            </a:extLst>
          </p:cNvPr>
          <p:cNvGrpSpPr/>
          <p:nvPr/>
        </p:nvGrpSpPr>
        <p:grpSpPr>
          <a:xfrm>
            <a:off x="1080220" y="5541147"/>
            <a:ext cx="2038350" cy="629083"/>
            <a:chOff x="2028825" y="5485953"/>
            <a:chExt cx="2038350" cy="629083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B26C93B2-28CD-450E-926E-80DE67A2B29A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C4EDC6A-0FB7-4BD8-8BA0-9A3CA0735EA1}"/>
                </a:ext>
              </a:extLst>
            </p:cNvPr>
            <p:cNvSpPr txBox="1"/>
            <p:nvPr/>
          </p:nvSpPr>
          <p:spPr>
            <a:xfrm>
              <a:off x="2367367" y="5562125"/>
              <a:ext cx="13612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과제 선택 배경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F493FFD-AB5F-4DF3-B0E5-31DC25C25869}"/>
                </a:ext>
              </a:extLst>
            </p:cNvPr>
            <p:cNvSpPr txBox="1"/>
            <p:nvPr/>
          </p:nvSpPr>
          <p:spPr>
            <a:xfrm>
              <a:off x="3000102" y="5853426"/>
              <a:ext cx="1847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34042EA-EEC1-46AB-A174-BD6A75CE1C41}"/>
              </a:ext>
            </a:extLst>
          </p:cNvPr>
          <p:cNvGrpSpPr/>
          <p:nvPr/>
        </p:nvGrpSpPr>
        <p:grpSpPr>
          <a:xfrm>
            <a:off x="3744623" y="5541147"/>
            <a:ext cx="2038350" cy="629083"/>
            <a:chOff x="2028825" y="5485953"/>
            <a:chExt cx="2038350" cy="629083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815EFD1B-6F2A-4F7F-AC39-6ECBEEE2C1CD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95D167-5E12-43D8-9C3C-007D498E5384}"/>
                </a:ext>
              </a:extLst>
            </p:cNvPr>
            <p:cNvSpPr txBox="1"/>
            <p:nvPr/>
          </p:nvSpPr>
          <p:spPr>
            <a:xfrm>
              <a:off x="2571749" y="5581204"/>
              <a:ext cx="9525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과제 목표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3A28911-F4B6-41C3-9E12-2D92D41EC68A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47FCB8-5648-4539-9ADE-5546ABE5ADD5}"/>
              </a:ext>
            </a:extLst>
          </p:cNvPr>
          <p:cNvGrpSpPr/>
          <p:nvPr/>
        </p:nvGrpSpPr>
        <p:grpSpPr>
          <a:xfrm>
            <a:off x="6409026" y="5541147"/>
            <a:ext cx="2038350" cy="629083"/>
            <a:chOff x="2028825" y="5485953"/>
            <a:chExt cx="2038350" cy="629083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B9EB5B3-D70E-43D4-AFC6-8BF37F008866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7FA88A2-EC37-4EBE-A526-0B8FFA3286D8}"/>
                </a:ext>
              </a:extLst>
            </p:cNvPr>
            <p:cNvSpPr txBox="1"/>
            <p:nvPr/>
          </p:nvSpPr>
          <p:spPr>
            <a:xfrm>
              <a:off x="2248743" y="5581204"/>
              <a:ext cx="1598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PowerPoint, 2019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4EAC466-B539-41B7-B7D7-0A51F52DF5D1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7EF1122-4309-412E-8DC9-B54B8EE7343A}"/>
              </a:ext>
            </a:extLst>
          </p:cNvPr>
          <p:cNvGrpSpPr/>
          <p:nvPr/>
        </p:nvGrpSpPr>
        <p:grpSpPr>
          <a:xfrm>
            <a:off x="9073429" y="5541147"/>
            <a:ext cx="2038350" cy="629083"/>
            <a:chOff x="2028825" y="5485953"/>
            <a:chExt cx="2038350" cy="629083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6F9363E6-0CAE-46B2-8B42-8178026D58BB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4C8DB32-D1FA-4DBD-8D29-24A7BB03C775}"/>
                </a:ext>
              </a:extLst>
            </p:cNvPr>
            <p:cNvSpPr txBox="1"/>
            <p:nvPr/>
          </p:nvSpPr>
          <p:spPr>
            <a:xfrm>
              <a:off x="2248743" y="5581204"/>
              <a:ext cx="1598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PowerPoint, 2020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9928FA3-0F17-416B-AC6A-EBD6FF94D3E1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A7100B8-8C44-4182-BB3F-F98A768C7E16}"/>
              </a:ext>
            </a:extLst>
          </p:cNvPr>
          <p:cNvSpPr txBox="1"/>
          <p:nvPr/>
        </p:nvSpPr>
        <p:spPr>
          <a:xfrm flipH="1">
            <a:off x="923787" y="1591853"/>
            <a:ext cx="2488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001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9C1C11-0397-4105-84F7-A55C1901835A}"/>
              </a:ext>
            </a:extLst>
          </p:cNvPr>
          <p:cNvSpPr txBox="1"/>
          <p:nvPr/>
        </p:nvSpPr>
        <p:spPr>
          <a:xfrm flipH="1">
            <a:off x="3539839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002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C0C3CA-3232-4C91-8F8E-5636A51CC28A}"/>
              </a:ext>
            </a:extLst>
          </p:cNvPr>
          <p:cNvSpPr txBox="1"/>
          <p:nvPr/>
        </p:nvSpPr>
        <p:spPr>
          <a:xfrm flipH="1">
            <a:off x="6155891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003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016CAD-9960-4710-8E82-C72E2003B406}"/>
              </a:ext>
            </a:extLst>
          </p:cNvPr>
          <p:cNvSpPr txBox="1"/>
          <p:nvPr/>
        </p:nvSpPr>
        <p:spPr>
          <a:xfrm flipH="1">
            <a:off x="8771943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004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B654C19-A88D-4260-A0B6-7D701D3722FB}"/>
              </a:ext>
            </a:extLst>
          </p:cNvPr>
          <p:cNvSpPr/>
          <p:nvPr/>
        </p:nvSpPr>
        <p:spPr>
          <a:xfrm>
            <a:off x="839881" y="2005321"/>
            <a:ext cx="2519028" cy="33587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545E26C-547B-4515-933F-7DC40CC7672A}"/>
              </a:ext>
            </a:extLst>
          </p:cNvPr>
          <p:cNvSpPr/>
          <p:nvPr/>
        </p:nvSpPr>
        <p:spPr>
          <a:xfrm>
            <a:off x="3504284" y="2005321"/>
            <a:ext cx="2519028" cy="33587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4C5DABC-6DB6-478C-AE19-1CFA204533A6}"/>
              </a:ext>
            </a:extLst>
          </p:cNvPr>
          <p:cNvSpPr/>
          <p:nvPr/>
        </p:nvSpPr>
        <p:spPr>
          <a:xfrm>
            <a:off x="6168687" y="2005321"/>
            <a:ext cx="2519028" cy="33587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9E883B9-0077-4FD1-9A92-BDC2C9D7720E}"/>
              </a:ext>
            </a:extLst>
          </p:cNvPr>
          <p:cNvSpPr/>
          <p:nvPr/>
        </p:nvSpPr>
        <p:spPr>
          <a:xfrm>
            <a:off x="8833090" y="2005321"/>
            <a:ext cx="2519028" cy="33587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BBFCDBB1-3D5B-4EA8-81A9-24A58906E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79" y="2920324"/>
            <a:ext cx="2262766" cy="1295186"/>
          </a:xfrm>
          <a:prstGeom prst="rect">
            <a:avLst/>
          </a:prstGeom>
        </p:spPr>
      </p:pic>
      <p:pic>
        <p:nvPicPr>
          <p:cNvPr id="9" name="Picture 4" descr="sim2real (@sim2realAIorg) | Twitter">
            <a:extLst>
              <a:ext uri="{FF2B5EF4-FFF2-40B4-BE49-F238E27FC236}">
                <a16:creationId xmlns:a16="http://schemas.microsoft.com/office/drawing/2014/main" id="{B5FA5320-5402-4FC6-AAF4-D17BB0465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755" y="2195797"/>
            <a:ext cx="2744239" cy="2744239"/>
          </a:xfrm>
          <a:prstGeom prst="rect">
            <a:avLst/>
          </a:prstGeom>
          <a:noFill/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BA02DB9-329E-4CCF-A4F2-3F4EC56964C9}"/>
              </a:ext>
            </a:extLst>
          </p:cNvPr>
          <p:cNvSpPr txBox="1"/>
          <p:nvPr/>
        </p:nvSpPr>
        <p:spPr>
          <a:xfrm>
            <a:off x="3879450" y="4215510"/>
            <a:ext cx="1734848" cy="369332"/>
          </a:xfrm>
          <a:prstGeom prst="rect">
            <a:avLst/>
          </a:prstGeom>
          <a:solidFill>
            <a:srgbClr val="00528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13B7B9"/>
                </a:solidFill>
              </a:rPr>
              <a:t>sim2realAI</a:t>
            </a:r>
            <a:endParaRPr lang="ko-KR" altLang="en-US" dirty="0">
              <a:solidFill>
                <a:srgbClr val="13B7B9"/>
              </a:solidFill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E07B32E8-4190-44E1-8213-D565D11F2D2E}"/>
              </a:ext>
            </a:extLst>
          </p:cNvPr>
          <p:cNvSpPr/>
          <p:nvPr/>
        </p:nvSpPr>
        <p:spPr>
          <a:xfrm>
            <a:off x="1132127" y="3567916"/>
            <a:ext cx="134698" cy="8572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10FC3AB-7B76-407F-B330-24942563EDD4}"/>
              </a:ext>
            </a:extLst>
          </p:cNvPr>
          <p:cNvSpPr/>
          <p:nvPr/>
        </p:nvSpPr>
        <p:spPr>
          <a:xfrm rot="20177673">
            <a:off x="1698864" y="3452460"/>
            <a:ext cx="134698" cy="85725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Picture 2" descr="Post-Image">
            <a:extLst>
              <a:ext uri="{FF2B5EF4-FFF2-40B4-BE49-F238E27FC236}">
                <a16:creationId xmlns:a16="http://schemas.microsoft.com/office/drawing/2014/main" id="{D1301C6F-4222-49CF-B7FB-D74C3F78C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053367"/>
            <a:ext cx="2634237" cy="883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그림 40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19F33929-C327-425F-9396-8C8C21D888C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153" y="18087051"/>
            <a:ext cx="2045431" cy="1857140"/>
          </a:xfrm>
          <a:prstGeom prst="rect">
            <a:avLst/>
          </a:prstGeom>
        </p:spPr>
      </p:pic>
      <p:pic>
        <p:nvPicPr>
          <p:cNvPr id="43" name="그림 42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94D4CD59-003B-45E5-AA14-6F44305DB60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5553" y="18239451"/>
            <a:ext cx="2045431" cy="185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771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D9750606-1D89-4C34-A9AB-8299E544D955}"/>
              </a:ext>
            </a:extLst>
          </p:cNvPr>
          <p:cNvGrpSpPr/>
          <p:nvPr/>
        </p:nvGrpSpPr>
        <p:grpSpPr>
          <a:xfrm>
            <a:off x="749034" y="2006054"/>
            <a:ext cx="10693932" cy="4423904"/>
            <a:chOff x="867266" y="1833334"/>
            <a:chExt cx="10693932" cy="4423904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84F98EF-9EE9-4089-90AE-839B328B2B4F}"/>
                </a:ext>
              </a:extLst>
            </p:cNvPr>
            <p:cNvSpPr/>
            <p:nvPr/>
          </p:nvSpPr>
          <p:spPr>
            <a:xfrm>
              <a:off x="875103" y="1833334"/>
              <a:ext cx="5292000" cy="216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AC8F4E8-0871-4ECC-9B39-5D08742E1A1F}"/>
                </a:ext>
              </a:extLst>
            </p:cNvPr>
            <p:cNvSpPr/>
            <p:nvPr/>
          </p:nvSpPr>
          <p:spPr>
            <a:xfrm>
              <a:off x="6269198" y="1833334"/>
              <a:ext cx="5292000" cy="21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D48896A-8D1E-4371-B4BF-5446DD9A3F3C}"/>
                </a:ext>
              </a:extLst>
            </p:cNvPr>
            <p:cNvSpPr/>
            <p:nvPr/>
          </p:nvSpPr>
          <p:spPr>
            <a:xfrm>
              <a:off x="867266" y="4097238"/>
              <a:ext cx="5292000" cy="216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EC4AD49-1006-4BDA-8308-99F46C8B22F5}"/>
                </a:ext>
              </a:extLst>
            </p:cNvPr>
            <p:cNvSpPr/>
            <p:nvPr/>
          </p:nvSpPr>
          <p:spPr>
            <a:xfrm>
              <a:off x="6269198" y="4097238"/>
              <a:ext cx="5292000" cy="216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C008B03C-DDF9-4272-B672-0457BF0EDB7C}"/>
                </a:ext>
              </a:extLst>
            </p:cNvPr>
            <p:cNvGrpSpPr/>
            <p:nvPr/>
          </p:nvGrpSpPr>
          <p:grpSpPr>
            <a:xfrm>
              <a:off x="5039339" y="2864298"/>
              <a:ext cx="2328649" cy="2328649"/>
              <a:chOff x="5039339" y="2864298"/>
              <a:chExt cx="2328649" cy="2328649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AA7D6DF9-47AF-4543-8168-1EFBB283B875}"/>
                  </a:ext>
                </a:extLst>
              </p:cNvPr>
              <p:cNvSpPr/>
              <p:nvPr/>
            </p:nvSpPr>
            <p:spPr>
              <a:xfrm>
                <a:off x="5039339" y="2864298"/>
                <a:ext cx="2328649" cy="2328649"/>
              </a:xfrm>
              <a:prstGeom prst="diamond">
                <a:avLst/>
              </a:prstGeom>
              <a:solidFill>
                <a:schemeClr val="accent6">
                  <a:alpha val="7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21F127A-59DA-44CD-8865-9EDDC08EE1E1}"/>
                  </a:ext>
                </a:extLst>
              </p:cNvPr>
              <p:cNvSpPr txBox="1"/>
              <p:nvPr/>
            </p:nvSpPr>
            <p:spPr>
              <a:xfrm>
                <a:off x="5561853" y="3361066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S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60C5932-7F6B-4D39-B32B-EBD2F611A19E}"/>
                  </a:ext>
                </a:extLst>
              </p:cNvPr>
              <p:cNvSpPr txBox="1"/>
              <p:nvPr/>
            </p:nvSpPr>
            <p:spPr>
              <a:xfrm>
                <a:off x="6339521" y="3361066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W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93091FA-2614-4DFE-A4B2-8BF951AAB535}"/>
                  </a:ext>
                </a:extLst>
              </p:cNvPr>
              <p:cNvSpPr txBox="1"/>
              <p:nvPr/>
            </p:nvSpPr>
            <p:spPr>
              <a:xfrm>
                <a:off x="5561853" y="4206068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O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3699C4B-4B07-4A0A-9ABE-73B29CB2AA46}"/>
                  </a:ext>
                </a:extLst>
              </p:cNvPr>
              <p:cNvSpPr txBox="1"/>
              <p:nvPr/>
            </p:nvSpPr>
            <p:spPr>
              <a:xfrm>
                <a:off x="6382262" y="4206068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bg1"/>
                    </a:solidFill>
                  </a:rPr>
                  <a:t>T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E463F401-8213-44C8-B2EB-A549C7E38BEB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6BB9239-49E1-4522-BB24-0C09E4D4771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11199C9-218E-49C9-8441-839AA7ED46EF}"/>
              </a:ext>
            </a:extLst>
          </p:cNvPr>
          <p:cNvSpPr txBox="1"/>
          <p:nvPr/>
        </p:nvSpPr>
        <p:spPr>
          <a:xfrm>
            <a:off x="1312409" y="2188364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609BBFB-FF4B-4C8C-95E0-A9087F31767C}"/>
              </a:ext>
            </a:extLst>
          </p:cNvPr>
          <p:cNvSpPr txBox="1"/>
          <p:nvPr/>
        </p:nvSpPr>
        <p:spPr>
          <a:xfrm>
            <a:off x="8806285" y="2188364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BD8CD26-DF38-43C7-89D6-6D8B0B986ACB}"/>
              </a:ext>
            </a:extLst>
          </p:cNvPr>
          <p:cNvSpPr txBox="1"/>
          <p:nvPr/>
        </p:nvSpPr>
        <p:spPr>
          <a:xfrm>
            <a:off x="1312409" y="4493255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DD75952-B152-48BC-9F8C-85AAE90CBDBA}"/>
              </a:ext>
            </a:extLst>
          </p:cNvPr>
          <p:cNvSpPr txBox="1"/>
          <p:nvPr/>
        </p:nvSpPr>
        <p:spPr>
          <a:xfrm>
            <a:off x="8806285" y="4493255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94805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-1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2847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프로젝트 진행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A3D66AC0-3372-4DBD-94BF-8B8D2A8B7DC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0669" y="17996454"/>
            <a:ext cx="2045431" cy="1857140"/>
          </a:xfrm>
          <a:prstGeom prst="rect">
            <a:avLst/>
          </a:prstGeom>
        </p:spPr>
      </p:pic>
      <p:pic>
        <p:nvPicPr>
          <p:cNvPr id="5" name="그림 4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A183AAAA-A838-427F-833A-DB382FF597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93069" y="18148854"/>
            <a:ext cx="2045431" cy="1857140"/>
          </a:xfrm>
          <a:prstGeom prst="rect">
            <a:avLst/>
          </a:prstGeom>
        </p:spPr>
      </p:pic>
      <p:pic>
        <p:nvPicPr>
          <p:cNvPr id="6" name="그림 5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AD5C7A30-CF9C-4750-8B90-F778505EFE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5670" y="17920797"/>
            <a:ext cx="2045431" cy="1857140"/>
          </a:xfrm>
          <a:prstGeom prst="rect">
            <a:avLst/>
          </a:prstGeom>
        </p:spPr>
      </p:pic>
      <p:pic>
        <p:nvPicPr>
          <p:cNvPr id="17" name="그림 16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138BEC4F-A1BC-400A-AE9B-EE6EFD2C3D1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153" y="18087051"/>
            <a:ext cx="2045431" cy="185714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B8F3D35F-24AA-4FDF-A3A8-442B08199C67}"/>
              </a:ext>
            </a:extLst>
          </p:cNvPr>
          <p:cNvSpPr/>
          <p:nvPr/>
        </p:nvSpPr>
        <p:spPr>
          <a:xfrm>
            <a:off x="6096000" y="0"/>
            <a:ext cx="6096000" cy="6857999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 descr="트럭, 버스, 엔진, 거리이(가) 표시된 사진&#10;&#10;자동 생성된 설명">
            <a:extLst>
              <a:ext uri="{FF2B5EF4-FFF2-40B4-BE49-F238E27FC236}">
                <a16:creationId xmlns:a16="http://schemas.microsoft.com/office/drawing/2014/main" id="{1A3929AE-7096-4C6D-81B2-92D4E6A64C5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5363" y="665022"/>
            <a:ext cx="6106637" cy="554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11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873</Words>
  <Application>Microsoft Office PowerPoint</Application>
  <PresentationFormat>와이드스크린</PresentationFormat>
  <Paragraphs>212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4" baseType="lpstr">
      <vt:lpstr>나눔스퀘어 ExtraBold</vt:lpstr>
      <vt:lpstr>나눔스퀘어 Light</vt:lpstr>
      <vt:lpstr>Arial</vt:lpstr>
      <vt:lpstr>Arial Nova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BangHyungJin</cp:lastModifiedBy>
  <cp:revision>29</cp:revision>
  <dcterms:created xsi:type="dcterms:W3CDTF">2020-09-07T02:34:06Z</dcterms:created>
  <dcterms:modified xsi:type="dcterms:W3CDTF">2020-09-17T06:12:20Z</dcterms:modified>
</cp:coreProperties>
</file>

<file path=docProps/thumbnail.jpeg>
</file>